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74" r:id="rId3"/>
    <p:sldMasterId id="2147483801" r:id="rId4"/>
  </p:sldMasterIdLst>
  <p:notesMasterIdLst>
    <p:notesMasterId r:id="rId26"/>
  </p:notesMasterIdLst>
  <p:sldIdLst>
    <p:sldId id="256" r:id="rId5"/>
    <p:sldId id="269" r:id="rId6"/>
    <p:sldId id="2147478571" r:id="rId7"/>
    <p:sldId id="2147478572" r:id="rId8"/>
    <p:sldId id="2147478575" r:id="rId9"/>
    <p:sldId id="365" r:id="rId10"/>
    <p:sldId id="2147478573" r:id="rId11"/>
    <p:sldId id="368" r:id="rId12"/>
    <p:sldId id="2147478577" r:id="rId13"/>
    <p:sldId id="2147478574" r:id="rId14"/>
    <p:sldId id="2147478581" r:id="rId15"/>
    <p:sldId id="2147478576" r:id="rId16"/>
    <p:sldId id="2147478578" r:id="rId17"/>
    <p:sldId id="2147478579" r:id="rId18"/>
    <p:sldId id="2147478580" r:id="rId19"/>
    <p:sldId id="380" r:id="rId20"/>
    <p:sldId id="2147478582" r:id="rId21"/>
    <p:sldId id="2147478583" r:id="rId22"/>
    <p:sldId id="2147478570" r:id="rId23"/>
    <p:sldId id="2147478036" r:id="rId24"/>
    <p:sldId id="38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9BCC66-17FD-B55E-B5E3-29266D5989DD}" name="Liz Gantnier" initials="LG" userId="00ef94fc4393b168" providerId="Windows Live"/>
  <p188:author id="{0F7080C8-B20F-BC67-9D3C-B31533FDAFCA}" name="Faucette, Greg" initials="GF" userId="S::Greg.Faucette@us.forvismazars.com::40a0b349-f701-4c8f-b87b-d0bfa744cd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30AA8-EFC6-467F-B816-1E501DE51FC2}" v="2" dt="2025-01-06T15:17:29.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8DEE45-4CB6-42FC-865B-7928147455D8}" type="datetimeFigureOut">
              <a:rPr lang="en-US" smtClean="0"/>
              <a:t>1/7/2025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5D6E7F-D844-4A5D-B9BC-8F71406EC0EE}" type="slidenum">
              <a:rPr lang="en-US" smtClean="0"/>
              <a:t>‹#›</a:t>
            </a:fld>
            <a:endParaRPr lang="en-US" dirty="0"/>
          </a:p>
        </p:txBody>
      </p:sp>
    </p:spTree>
    <p:extLst>
      <p:ext uri="{BB962C8B-B14F-4D97-AF65-F5344CB8AC3E}">
        <p14:creationId xmlns:p14="http://schemas.microsoft.com/office/powerpoint/2010/main" val="60640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52C4-8DDB-4486-9682-2F893AB472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9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52C4-8DDB-4486-9682-2F893AB472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9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52C4-8DDB-4486-9682-2F893AB472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9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52C4-8DDB-4486-9682-2F893AB472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95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48.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5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image" Target="../media/image48.png"/></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51.pn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41.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4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4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4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4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4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56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2AAA1B-B93F-0B79-C046-3502808D4A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p:spPr>
        <p:txBody>
          <a:bodyPr>
            <a:normAutofit/>
          </a:bodyPr>
          <a:lstStyle>
            <a:lvl1pPr>
              <a:defRPr sz="3000">
                <a:solidFill>
                  <a:srgbClr val="D42B1E"/>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88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5" name="Footer Placeholder 4">
            <a:extLst>
              <a:ext uri="{FF2B5EF4-FFF2-40B4-BE49-F238E27FC236}">
                <a16:creationId xmlns:a16="http://schemas.microsoft.com/office/drawing/2014/main" id="{1F3117F7-2FED-8BED-34E3-F8F8D161B9D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6" name="Slide Number Placeholder 5">
            <a:extLst>
              <a:ext uri="{FF2B5EF4-FFF2-40B4-BE49-F238E27FC236}">
                <a16:creationId xmlns:a16="http://schemas.microsoft.com/office/drawing/2014/main" id="{A2F1BDDD-72AF-A577-1B27-229E043B2D6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7" name="Date Placeholder 3">
            <a:extLst>
              <a:ext uri="{FF2B5EF4-FFF2-40B4-BE49-F238E27FC236}">
                <a16:creationId xmlns:a16="http://schemas.microsoft.com/office/drawing/2014/main" id="{28C1524A-2682-C7A5-03D5-1D51F7DB2CF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93764672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1757284A-C459-3E75-B549-08B8B9F7036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8" name="Slide Number Placeholder 5">
            <a:extLst>
              <a:ext uri="{FF2B5EF4-FFF2-40B4-BE49-F238E27FC236}">
                <a16:creationId xmlns:a16="http://schemas.microsoft.com/office/drawing/2014/main" id="{B70E0084-689D-E87B-C860-BCDB15B709A6}"/>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9" name="Date Placeholder 3">
            <a:extLst>
              <a:ext uri="{FF2B5EF4-FFF2-40B4-BE49-F238E27FC236}">
                <a16:creationId xmlns:a16="http://schemas.microsoft.com/office/drawing/2014/main" id="{A3CE0CA6-2757-0729-3A8D-9EFC5D604CA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89702475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9" name="Footer Placeholder 4">
            <a:extLst>
              <a:ext uri="{FF2B5EF4-FFF2-40B4-BE49-F238E27FC236}">
                <a16:creationId xmlns:a16="http://schemas.microsoft.com/office/drawing/2014/main" id="{01DC8478-714C-B8B5-BF54-147F2964F90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0" name="Slide Number Placeholder 5">
            <a:extLst>
              <a:ext uri="{FF2B5EF4-FFF2-40B4-BE49-F238E27FC236}">
                <a16:creationId xmlns:a16="http://schemas.microsoft.com/office/drawing/2014/main" id="{031C110C-F1BC-C7B0-81B8-7A011A2242A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1" name="Date Placeholder 3">
            <a:extLst>
              <a:ext uri="{FF2B5EF4-FFF2-40B4-BE49-F238E27FC236}">
                <a16:creationId xmlns:a16="http://schemas.microsoft.com/office/drawing/2014/main" id="{0AFC0D8F-1F72-F9AC-FF25-855F6422C1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26802971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21" name="Footer Placeholder 4">
            <a:extLst>
              <a:ext uri="{FF2B5EF4-FFF2-40B4-BE49-F238E27FC236}">
                <a16:creationId xmlns:a16="http://schemas.microsoft.com/office/drawing/2014/main" id="{D23D725A-1F83-740A-5C4B-20E9097B3CD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2" name="Slide Number Placeholder 5">
            <a:extLst>
              <a:ext uri="{FF2B5EF4-FFF2-40B4-BE49-F238E27FC236}">
                <a16:creationId xmlns:a16="http://schemas.microsoft.com/office/drawing/2014/main" id="{BD6D447C-2FB8-2AAE-3868-D755B78FEFEF}"/>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dirty="0"/>
          </a:p>
        </p:txBody>
      </p:sp>
      <p:sp>
        <p:nvSpPr>
          <p:cNvPr id="23" name="Date Placeholder 3">
            <a:extLst>
              <a:ext uri="{FF2B5EF4-FFF2-40B4-BE49-F238E27FC236}">
                <a16:creationId xmlns:a16="http://schemas.microsoft.com/office/drawing/2014/main" id="{18904023-23FC-88BD-1B41-A3F1F1B839D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95241293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dirty="0">
              <a:solidFill>
                <a:schemeClr val="tx1"/>
              </a:solidFill>
            </a:endParaRPr>
          </a:p>
        </p:txBody>
      </p:sp>
      <p:sp>
        <p:nvSpPr>
          <p:cNvPr id="14" name="Footer Placeholder 4">
            <a:extLst>
              <a:ext uri="{FF2B5EF4-FFF2-40B4-BE49-F238E27FC236}">
                <a16:creationId xmlns:a16="http://schemas.microsoft.com/office/drawing/2014/main" id="{80CD6EA9-0FB1-3E51-A102-2673B9B7AC0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7" name="Slide Number Placeholder 5">
            <a:extLst>
              <a:ext uri="{FF2B5EF4-FFF2-40B4-BE49-F238E27FC236}">
                <a16:creationId xmlns:a16="http://schemas.microsoft.com/office/drawing/2014/main" id="{C8147A60-9F42-2FBA-B30B-947125FB62F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8" name="Date Placeholder 3">
            <a:extLst>
              <a:ext uri="{FF2B5EF4-FFF2-40B4-BE49-F238E27FC236}">
                <a16:creationId xmlns:a16="http://schemas.microsoft.com/office/drawing/2014/main" id="{85ADF337-D867-C746-9065-8291B7F2D47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80437856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Footer Placeholder 4">
            <a:extLst>
              <a:ext uri="{FF2B5EF4-FFF2-40B4-BE49-F238E27FC236}">
                <a16:creationId xmlns:a16="http://schemas.microsoft.com/office/drawing/2014/main" id="{87E58F99-2D84-6487-C6CD-C3D33261036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9" name="Slide Number Placeholder 5">
            <a:extLst>
              <a:ext uri="{FF2B5EF4-FFF2-40B4-BE49-F238E27FC236}">
                <a16:creationId xmlns:a16="http://schemas.microsoft.com/office/drawing/2014/main" id="{0411987F-2D77-E615-7E4F-B44C9356039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0" name="Date Placeholder 3">
            <a:extLst>
              <a:ext uri="{FF2B5EF4-FFF2-40B4-BE49-F238E27FC236}">
                <a16:creationId xmlns:a16="http://schemas.microsoft.com/office/drawing/2014/main" id="{F5193B29-0A78-78A1-A18E-33E8616E231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51967192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Footer Placeholder 4">
            <a:extLst>
              <a:ext uri="{FF2B5EF4-FFF2-40B4-BE49-F238E27FC236}">
                <a16:creationId xmlns:a16="http://schemas.microsoft.com/office/drawing/2014/main" id="{67A244B0-1E1C-08D2-DD92-B1B1F61B227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9" name="Slide Number Placeholder 5">
            <a:extLst>
              <a:ext uri="{FF2B5EF4-FFF2-40B4-BE49-F238E27FC236}">
                <a16:creationId xmlns:a16="http://schemas.microsoft.com/office/drawing/2014/main" id="{91160AB3-9039-9C14-CDBE-7146318D6F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0" name="Date Placeholder 3">
            <a:extLst>
              <a:ext uri="{FF2B5EF4-FFF2-40B4-BE49-F238E27FC236}">
                <a16:creationId xmlns:a16="http://schemas.microsoft.com/office/drawing/2014/main" id="{2C8B4B70-0E86-5F58-61F4-AB9A2AC03B3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65171679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Footer Placeholder 4">
            <a:extLst>
              <a:ext uri="{FF2B5EF4-FFF2-40B4-BE49-F238E27FC236}">
                <a16:creationId xmlns:a16="http://schemas.microsoft.com/office/drawing/2014/main" id="{1F59BBE9-70A1-E073-46D9-AC515C7F622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9" name="Slide Number Placeholder 5">
            <a:extLst>
              <a:ext uri="{FF2B5EF4-FFF2-40B4-BE49-F238E27FC236}">
                <a16:creationId xmlns:a16="http://schemas.microsoft.com/office/drawing/2014/main" id="{5B63A91B-AB9F-1950-4CF5-C8D3E818372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0" name="Date Placeholder 3">
            <a:extLst>
              <a:ext uri="{FF2B5EF4-FFF2-40B4-BE49-F238E27FC236}">
                <a16:creationId xmlns:a16="http://schemas.microsoft.com/office/drawing/2014/main" id="{3C9849A0-C925-B350-9138-D397816BD0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591829532"/>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t>Forvis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38D062A6-3844-1A44-17C0-20DFB79ED93C}"/>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tx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tx1"/>
                </a:solidFill>
                <a:effectLst/>
                <a:latin typeface="+mj-lt"/>
                <a:cs typeface="Times New Roman" panose="02020603050405020304" pitchFamily="18" charset="0"/>
              </a:rPr>
            </a:br>
            <a:r>
              <a:rPr lang="en-US" sz="1000" kern="100" noProof="0" dirty="0">
                <a:solidFill>
                  <a:schemeClr val="tx1"/>
                </a:solidFill>
                <a:effectLst/>
                <a:latin typeface="+mj-lt"/>
                <a:cs typeface="Times New Roman" panose="02020603050405020304" pitchFamily="18" charset="0"/>
              </a:rPr>
              <a:t>or without changes in industry information and legal authorities.</a:t>
            </a:r>
            <a:endParaRPr lang="en-US" sz="1000" kern="100" noProof="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tx1"/>
                </a:solidFill>
              </a:rPr>
              <a:t>© 2024 Forvis Mazars, LLP. All rights reserved.</a:t>
            </a:r>
          </a:p>
        </p:txBody>
      </p:sp>
    </p:spTree>
    <p:extLst>
      <p:ext uri="{BB962C8B-B14F-4D97-AF65-F5344CB8AC3E}">
        <p14:creationId xmlns:p14="http://schemas.microsoft.com/office/powerpoint/2010/main" val="623207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TextBox 7">
            <a:extLst>
              <a:ext uri="{FF2B5EF4-FFF2-40B4-BE49-F238E27FC236}">
                <a16:creationId xmlns:a16="http://schemas.microsoft.com/office/drawing/2014/main" id="{6CC55EC4-D6F3-B498-106B-6ABFAF26BB06}"/>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and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2024 Forvis Mazars, LLP. All rights reserved.</a:t>
            </a:r>
          </a:p>
        </p:txBody>
      </p:sp>
    </p:spTree>
    <p:extLst>
      <p:ext uri="{BB962C8B-B14F-4D97-AF65-F5344CB8AC3E}">
        <p14:creationId xmlns:p14="http://schemas.microsoft.com/office/powerpoint/2010/main" val="16208295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9CB58B-30FC-570D-7D17-06C6FFFE83D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p:spPr>
        <p:txBody>
          <a:bodyPr tIns="0" bIns="0">
            <a:noAutofit/>
          </a:bodyPr>
          <a:lstStyle>
            <a:lvl1pPr>
              <a:defRPr sz="4000" spc="300">
                <a:solidFill>
                  <a:schemeClr val="bg1"/>
                </a:solidFill>
              </a:defRPr>
            </a:lvl1pPr>
          </a:lstStyle>
          <a:p>
            <a:r>
              <a:rPr lang="en-US"/>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p:spPr>
        <p:txBody>
          <a:bodyPr anchor="ctr" anchorCtr="0">
            <a:normAutofit/>
          </a:bodyPr>
          <a:lstStyle>
            <a:lvl1pPr marL="0" indent="0">
              <a:spcAft>
                <a:spcPts val="300"/>
              </a:spcAft>
              <a:buNone/>
              <a:defRPr sz="2500" b="1"/>
            </a:lvl1pPr>
            <a:lvl2pPr>
              <a:spcAft>
                <a:spcPts val="300"/>
              </a:spcAft>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4" name="Picture 13">
            <a:extLst>
              <a:ext uri="{FF2B5EF4-FFF2-40B4-BE49-F238E27FC236}">
                <a16:creationId xmlns:a16="http://schemas.microsoft.com/office/drawing/2014/main" id="{884C7CBF-90B7-9FF0-045E-F94DDC18671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31754" y="3175000"/>
            <a:ext cx="217511" cy="352287"/>
          </a:xfrm>
          <a:prstGeom prst="rect">
            <a:avLst/>
          </a:prstGeom>
        </p:spPr>
      </p:pic>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991BA055-A7D9-9AB1-25F5-BDD7898AD257}"/>
              </a:ext>
            </a:extLst>
          </p:cNvPr>
          <p:cNvSpPr>
            <a:spLocks noGrp="1"/>
          </p:cNvSpPr>
          <p:nvPr>
            <p:ph idx="18"/>
          </p:nvPr>
        </p:nvSpPr>
        <p:spPr>
          <a:xfrm>
            <a:off x="477520" y="3045763"/>
            <a:ext cx="467043" cy="608883"/>
          </a:xfrm>
        </p:spPr>
        <p:txBody>
          <a:bodyPr anchor="ctr" anchorCtr="0">
            <a:normAutofit/>
          </a:bodyPr>
          <a:lstStyle>
            <a:lvl1pPr marL="0" indent="0">
              <a:spcAft>
                <a:spcPts val="300"/>
              </a:spcAft>
              <a:buNone/>
              <a:defRPr sz="2000" b="1"/>
            </a:lvl1pPr>
            <a:lvl2pPr>
              <a:spcAft>
                <a:spcPts val="300"/>
              </a:spcAft>
              <a:defRPr/>
            </a:lvl2pPr>
          </a:lstStyle>
          <a:p>
            <a:pPr lvl="0"/>
            <a:r>
              <a:rPr lang="en-US"/>
              <a:t>Click to edit Master text styles</a:t>
            </a:r>
          </a:p>
        </p:txBody>
      </p:sp>
      <p:pic>
        <p:nvPicPr>
          <p:cNvPr id="27" name="Picture 26">
            <a:extLst>
              <a:ext uri="{FF2B5EF4-FFF2-40B4-BE49-F238E27FC236}">
                <a16:creationId xmlns:a16="http://schemas.microsoft.com/office/drawing/2014/main" id="{AEF1E99E-5162-0EB1-E138-15CD771F575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31754" y="3937000"/>
            <a:ext cx="217511" cy="352287"/>
          </a:xfrm>
          <a:prstGeom prst="rect">
            <a:avLst/>
          </a:prstGeom>
        </p:spPr>
      </p:pic>
      <p:sp>
        <p:nvSpPr>
          <p:cNvPr id="28" name="Content Placeholder 2">
            <a:extLst>
              <a:ext uri="{FF2B5EF4-FFF2-40B4-BE49-F238E27FC236}">
                <a16:creationId xmlns:a16="http://schemas.microsoft.com/office/drawing/2014/main" id="{2F88AEBA-5CAA-013D-0BEC-787BD6BFC762}"/>
              </a:ext>
            </a:extLst>
          </p:cNvPr>
          <p:cNvSpPr>
            <a:spLocks noGrp="1"/>
          </p:cNvSpPr>
          <p:nvPr>
            <p:ph idx="19"/>
          </p:nvPr>
        </p:nvSpPr>
        <p:spPr>
          <a:xfrm>
            <a:off x="477520" y="3807763"/>
            <a:ext cx="467043" cy="608883"/>
          </a:xfrm>
        </p:spPr>
        <p:txBody>
          <a:bodyPr anchor="ctr" anchorCtr="0">
            <a:normAutofit/>
          </a:bodyPr>
          <a:lstStyle>
            <a:lvl1pPr marL="0" indent="0">
              <a:spcAft>
                <a:spcPts val="300"/>
              </a:spcAft>
              <a:buNone/>
              <a:defRPr sz="2000" b="1"/>
            </a:lvl1pPr>
            <a:lvl2pPr>
              <a:spcAft>
                <a:spcPts val="300"/>
              </a:spcAft>
              <a:defRPr/>
            </a:lvl2pPr>
          </a:lstStyle>
          <a:p>
            <a:pPr lvl="0"/>
            <a:r>
              <a:rPr lang="en-US"/>
              <a:t>Click to edit Master text styles</a:t>
            </a:r>
          </a:p>
        </p:txBody>
      </p:sp>
      <p:pic>
        <p:nvPicPr>
          <p:cNvPr id="29" name="Picture 28">
            <a:extLst>
              <a:ext uri="{FF2B5EF4-FFF2-40B4-BE49-F238E27FC236}">
                <a16:creationId xmlns:a16="http://schemas.microsoft.com/office/drawing/2014/main" id="{6A5C699C-5743-3038-2D38-17C4A931A66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31754" y="4688580"/>
            <a:ext cx="217511" cy="352287"/>
          </a:xfrm>
          <a:prstGeom prst="rect">
            <a:avLst/>
          </a:prstGeom>
        </p:spPr>
      </p:pic>
      <p:sp>
        <p:nvSpPr>
          <p:cNvPr id="30" name="Content Placeholder 2">
            <a:extLst>
              <a:ext uri="{FF2B5EF4-FFF2-40B4-BE49-F238E27FC236}">
                <a16:creationId xmlns:a16="http://schemas.microsoft.com/office/drawing/2014/main" id="{255ED3B8-3EAA-D1B0-0740-8BF1991AE6D3}"/>
              </a:ext>
            </a:extLst>
          </p:cNvPr>
          <p:cNvSpPr>
            <a:spLocks noGrp="1"/>
          </p:cNvSpPr>
          <p:nvPr>
            <p:ph idx="20"/>
          </p:nvPr>
        </p:nvSpPr>
        <p:spPr>
          <a:xfrm>
            <a:off x="477520" y="4559343"/>
            <a:ext cx="467043" cy="608883"/>
          </a:xfrm>
        </p:spPr>
        <p:txBody>
          <a:bodyPr anchor="ctr" anchorCtr="0">
            <a:normAutofit/>
          </a:bodyPr>
          <a:lstStyle>
            <a:lvl1pPr marL="0" indent="0">
              <a:spcAft>
                <a:spcPts val="300"/>
              </a:spcAft>
              <a:buNone/>
              <a:defRPr sz="2000" b="1"/>
            </a:lvl1pPr>
            <a:lvl2pPr>
              <a:spcAft>
                <a:spcPts val="300"/>
              </a:spcAft>
              <a:defRPr/>
            </a:lvl2pPr>
          </a:lstStyle>
          <a:p>
            <a:pPr lvl="0"/>
            <a:r>
              <a:rPr lang="en-US"/>
              <a:t>Click to edit Master text styles</a:t>
            </a:r>
          </a:p>
        </p:txBody>
      </p:sp>
      <p:pic>
        <p:nvPicPr>
          <p:cNvPr id="31" name="Picture 30">
            <a:extLst>
              <a:ext uri="{FF2B5EF4-FFF2-40B4-BE49-F238E27FC236}">
                <a16:creationId xmlns:a16="http://schemas.microsoft.com/office/drawing/2014/main" id="{FF63E9AF-A823-02B9-C44A-A7841CC5E8D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31754" y="5472374"/>
            <a:ext cx="217511" cy="352287"/>
          </a:xfrm>
          <a:prstGeom prst="rect">
            <a:avLst/>
          </a:prstGeom>
        </p:spPr>
      </p:pic>
      <p:sp>
        <p:nvSpPr>
          <p:cNvPr id="32" name="Content Placeholder 2">
            <a:extLst>
              <a:ext uri="{FF2B5EF4-FFF2-40B4-BE49-F238E27FC236}">
                <a16:creationId xmlns:a16="http://schemas.microsoft.com/office/drawing/2014/main" id="{A8142E89-0605-569A-6AC4-EF8015E41F11}"/>
              </a:ext>
            </a:extLst>
          </p:cNvPr>
          <p:cNvSpPr>
            <a:spLocks noGrp="1"/>
          </p:cNvSpPr>
          <p:nvPr>
            <p:ph idx="21"/>
          </p:nvPr>
        </p:nvSpPr>
        <p:spPr>
          <a:xfrm>
            <a:off x="477520" y="5343137"/>
            <a:ext cx="467043" cy="608883"/>
          </a:xfrm>
        </p:spPr>
        <p:txBody>
          <a:bodyPr anchor="ctr" anchorCtr="0">
            <a:normAutofit/>
          </a:bodyPr>
          <a:lstStyle>
            <a:lvl1pPr marL="0" indent="0">
              <a:spcAft>
                <a:spcPts val="300"/>
              </a:spcAft>
              <a:buNone/>
              <a:defRPr sz="2000" b="1"/>
            </a:lvl1pPr>
            <a:lvl2pPr>
              <a:spcAft>
                <a:spcPts val="300"/>
              </a:spcAft>
              <a:defRPr/>
            </a:lvl2pPr>
          </a:lstStyle>
          <a:p>
            <a:pPr lvl="0"/>
            <a:r>
              <a:rPr lang="en-US"/>
              <a:t>Click to edit Master text styles</a:t>
            </a:r>
          </a:p>
        </p:txBody>
      </p:sp>
    </p:spTree>
    <p:extLst>
      <p:ext uri="{BB962C8B-B14F-4D97-AF65-F5344CB8AC3E}">
        <p14:creationId xmlns:p14="http://schemas.microsoft.com/office/powerpoint/2010/main" val="11760670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and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2024 Forvis Mazars, LLP. All rights reserved.</a:t>
            </a:r>
          </a:p>
        </p:txBody>
      </p:sp>
    </p:spTree>
    <p:extLst>
      <p:ext uri="{BB962C8B-B14F-4D97-AF65-F5344CB8AC3E}">
        <p14:creationId xmlns:p14="http://schemas.microsoft.com/office/powerpoint/2010/main" val="24947177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67474150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9EEC3377-B5CF-F7A7-47A6-9D63CCB1C531}"/>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609540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0880968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1">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C8E903AC-0188-A7A7-23A3-80B89BB3F17B}"/>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42762357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bridge with arches and a body of water&#10;&#10;Description automatically generated">
            <a:extLst>
              <a:ext uri="{FF2B5EF4-FFF2-40B4-BE49-F238E27FC236}">
                <a16:creationId xmlns:a16="http://schemas.microsoft.com/office/drawing/2014/main" id="{61864AC1-A75B-27AC-9CFC-A51A0E532B37}"/>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3859803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spTree>
    <p:extLst>
      <p:ext uri="{BB962C8B-B14F-4D97-AF65-F5344CB8AC3E}">
        <p14:creationId xmlns:p14="http://schemas.microsoft.com/office/powerpoint/2010/main" val="142298027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049589927"/>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728234650"/>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0453756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11789988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851E25-1C9B-8DD7-3BA1-413C8E97D80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p:spPr>
        <p:txBody>
          <a:bodyPr tIns="0" bIns="0" anchor="b" anchorCtr="0">
            <a:noAutofit/>
          </a:bodyPr>
          <a:lstStyle>
            <a:lvl1pPr algn="l">
              <a:defRPr sz="6000"/>
            </a:lvl1pPr>
          </a:lstStyle>
          <a:p>
            <a:r>
              <a:rPr lang="en-US"/>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440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40050854"/>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7445131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18488918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4474036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92709736"/>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4244191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181564147"/>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766932916"/>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767134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093856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392645-FC65-3BF8-CEA6-C4BF2C90B0C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0"/>
            <a:ext cx="7401896" cy="6857999"/>
          </a:xfrm>
        </p:spPr>
        <p:txBody>
          <a:bodyPr tIns="0" bIns="0" anchor="ctr" anchorCtr="0">
            <a:noAutofit/>
          </a:bodyPr>
          <a:lstStyle>
            <a:lvl1pPr algn="l">
              <a:defRPr sz="6000">
                <a:solidFill>
                  <a:schemeClr val="bg1"/>
                </a:solidFill>
              </a:defRPr>
            </a:lvl1pPr>
          </a:lstStyle>
          <a:p>
            <a:r>
              <a:rPr lang="en-US"/>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Consulting</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
        <p:nvSpPr>
          <p:cNvPr id="5" name="TextBox 4">
            <a:extLst>
              <a:ext uri="{FF2B5EF4-FFF2-40B4-BE49-F238E27FC236}">
                <a16:creationId xmlns:a16="http://schemas.microsoft.com/office/drawing/2014/main" id="{C112D8F5-B3A7-CA78-6C5E-CFC842FD5861}"/>
              </a:ext>
            </a:extLst>
          </p:cNvPr>
          <p:cNvSpPr txBox="1"/>
          <p:nvPr userDrawn="1"/>
        </p:nvSpPr>
        <p:spPr>
          <a:xfrm>
            <a:off x="486337" y="6271987"/>
            <a:ext cx="6177280" cy="184666"/>
          </a:xfrm>
          <a:prstGeom prst="rect">
            <a:avLst/>
          </a:prstGeom>
          <a:noFill/>
        </p:spPr>
        <p:txBody>
          <a:bodyPr wrap="square" lIns="0">
            <a:spAutoFit/>
          </a:bodyPr>
          <a:lstStyle/>
          <a:p>
            <a:r>
              <a:rPr lang="en-US" sz="600" dirty="0">
                <a:solidFill>
                  <a:schemeClr val="accent6"/>
                </a:solidFill>
                <a:effectLst/>
                <a:latin typeface="Arial" panose="020B0604020202020204" pitchFamily="34" charset="0"/>
              </a:rPr>
              <a:t>FORVIS is a trademark of FORVIS, LLP, registered with the U.S. Patent and Trademark Office. © 2024 FORVIS, LLP. All rights reserved.</a:t>
            </a:r>
          </a:p>
        </p:txBody>
      </p:sp>
    </p:spTree>
    <p:extLst>
      <p:ext uri="{BB962C8B-B14F-4D97-AF65-F5344CB8AC3E}">
        <p14:creationId xmlns:p14="http://schemas.microsoft.com/office/powerpoint/2010/main" val="36519969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Tree>
    <p:extLst>
      <p:ext uri="{BB962C8B-B14F-4D97-AF65-F5344CB8AC3E}">
        <p14:creationId xmlns:p14="http://schemas.microsoft.com/office/powerpoint/2010/main" val="65444100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97962518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21044351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168662400"/>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err="1">
                <a:solidFill>
                  <a:schemeClr val="bg1"/>
                </a:solidFill>
                <a:effectLst/>
                <a:latin typeface="+mj-lt"/>
                <a:cs typeface="Times New Roman" panose="02020603050405020304" pitchFamily="18" charset="0"/>
              </a:rPr>
              <a:t>Forvis</a:t>
            </a:r>
            <a:r>
              <a:rPr lang="en-US" sz="1000" kern="100" noProof="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a:solidFill>
                  <a:schemeClr val="bg1"/>
                </a:solidFill>
                <a:effectLst/>
                <a:latin typeface="+mj-lt"/>
                <a:cs typeface="Times New Roman" panose="02020603050405020304" pitchFamily="18" charset="0"/>
              </a:rPr>
            </a:br>
            <a:r>
              <a:rPr lang="en-US" sz="1000" kern="100" noProof="0">
                <a:solidFill>
                  <a:schemeClr val="bg1"/>
                </a:solidFill>
                <a:effectLst/>
                <a:latin typeface="+mj-lt"/>
                <a:cs typeface="Times New Roman" panose="02020603050405020304" pitchFamily="18" charset="0"/>
              </a:rPr>
              <a:t>or without changes in industry information and legal authorities.</a:t>
            </a:r>
            <a:endParaRPr lang="en-US" sz="1000" kern="100" noProof="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a:solidFill>
                  <a:schemeClr val="bg1"/>
                </a:solidFill>
              </a:rPr>
              <a:t>© 2024 </a:t>
            </a:r>
            <a:r>
              <a:rPr lang="en-US" sz="1000" noProof="0" err="1">
                <a:solidFill>
                  <a:schemeClr val="bg1"/>
                </a:solidFill>
              </a:rPr>
              <a:t>Forvis</a:t>
            </a:r>
            <a:r>
              <a:rPr lang="en-US" sz="1000" noProof="0">
                <a:solidFill>
                  <a:schemeClr val="bg1"/>
                </a:solidFill>
              </a:rPr>
              <a:t> Mazars, LLP. All rights reserved.</a:t>
            </a:r>
          </a:p>
        </p:txBody>
      </p:sp>
    </p:spTree>
    <p:extLst>
      <p:ext uri="{BB962C8B-B14F-4D97-AF65-F5344CB8AC3E}">
        <p14:creationId xmlns:p14="http://schemas.microsoft.com/office/powerpoint/2010/main" val="42834462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560073547"/>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2249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MASTER_SLIDE">
    <p:spTree>
      <p:nvGrpSpPr>
        <p:cNvPr id="1" name=""/>
        <p:cNvGrpSpPr/>
        <p:nvPr/>
      </p:nvGrpSpPr>
      <p:grpSpPr>
        <a:xfrm>
          <a:off x="0" y="0"/>
          <a:ext cx="0" cy="0"/>
          <a:chOff x="0" y="0"/>
          <a:chExt cx="0" cy="0"/>
        </a:xfrm>
      </p:grpSpPr>
      <p:pic>
        <p:nvPicPr>
          <p:cNvPr id="2" name="Object 1" descr="/assets/img/codewords/bg.png"/>
          <p:cNvPicPr>
            <a:picLocks noChangeAspect="1"/>
          </p:cNvPicPr>
          <p:nvPr/>
        </p:nvPicPr>
        <p:blipFill>
          <a:blip r:embed="rId2"/>
          <a:stretch>
            <a:fillRect/>
          </a:stretch>
        </p:blipFill>
        <p:spPr>
          <a:xfrm>
            <a:off x="0" y="0"/>
            <a:ext cx="9509760" cy="6858000"/>
          </a:xfrm>
          <a:prstGeom prst="rect">
            <a:avLst/>
          </a:prstGeom>
        </p:spPr>
      </p:pic>
      <p:pic>
        <p:nvPicPr>
          <p:cNvPr id="7" name="Picture 6" descr="Blue and white text on a white background&#10;&#10;Description automatically generated">
            <a:extLst>
              <a:ext uri="{FF2B5EF4-FFF2-40B4-BE49-F238E27FC236}">
                <a16:creationId xmlns:a16="http://schemas.microsoft.com/office/drawing/2014/main" id="{9495AC47-2C33-5145-61B6-5743C93AA1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5039" y="6171124"/>
            <a:ext cx="1191782" cy="500549"/>
          </a:xfrm>
          <a:prstGeom prst="rect">
            <a:avLst/>
          </a:prstGeom>
        </p:spPr>
      </p:pic>
    </p:spTree>
    <p:extLst>
      <p:ext uri="{BB962C8B-B14F-4D97-AF65-F5344CB8AC3E}">
        <p14:creationId xmlns:p14="http://schemas.microsoft.com/office/powerpoint/2010/main" val="19758559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9EEC3377-B5CF-F7A7-47A6-9D63CCB1C531}"/>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609540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dirty="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40466665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1">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C8E903AC-0188-A7A7-23A3-80B89BB3F17B}"/>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dirty="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416971265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37242022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bridge with arches and a body of water&#10;&#10;Description automatically generated">
            <a:extLst>
              <a:ext uri="{FF2B5EF4-FFF2-40B4-BE49-F238E27FC236}">
                <a16:creationId xmlns:a16="http://schemas.microsoft.com/office/drawing/2014/main" id="{61864AC1-A75B-27AC-9CFC-A51A0E532B37}"/>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dirty="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8602352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dirty="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dirty="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40680888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dirty="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dirty="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dirty="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238708983"/>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3907123352"/>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Tree>
    <p:extLst>
      <p:ext uri="{BB962C8B-B14F-4D97-AF65-F5344CB8AC3E}">
        <p14:creationId xmlns:p14="http://schemas.microsoft.com/office/powerpoint/2010/main" val="151342122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endParaRPr lang="en-US" noProof="0"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dirty="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dirty="0"/>
              <a:t>Section XX</a:t>
            </a:r>
          </a:p>
        </p:txBody>
      </p:sp>
    </p:spTree>
    <p:extLst>
      <p:ext uri="{BB962C8B-B14F-4D97-AF65-F5344CB8AC3E}">
        <p14:creationId xmlns:p14="http://schemas.microsoft.com/office/powerpoint/2010/main" val="96387188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38235530"/>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13392756"/>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161384251"/>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9657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41D7D6-E33F-7C8F-44B4-5D592F2780EA}"/>
              </a:ext>
            </a:extLst>
          </p:cNvPr>
          <p:cNvSpPr/>
          <p:nvPr userDrawn="1"/>
        </p:nvSpPr>
        <p:spPr>
          <a:xfrm>
            <a:off x="0" y="0"/>
            <a:ext cx="12192000" cy="6858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25DEAE3-0CEE-D7BB-7CAD-0CEC1056D2A3}"/>
              </a:ext>
            </a:extLst>
          </p:cNvPr>
          <p:cNvSpPr/>
          <p:nvPr userDrawn="1"/>
        </p:nvSpPr>
        <p:spPr>
          <a:xfrm>
            <a:off x="0" y="0"/>
            <a:ext cx="12192000" cy="1046202"/>
          </a:xfrm>
          <a:prstGeom prst="rect">
            <a:avLst/>
          </a:prstGeom>
          <a:solidFill>
            <a:schemeClr val="tx2"/>
          </a:solidFill>
          <a:ln>
            <a:noFill/>
          </a:ln>
          <a:effectLst>
            <a:outerShdw blurRad="508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8E716A4-D7AC-63F1-FCFC-197379E5F46A}"/>
              </a:ext>
            </a:extLst>
          </p:cNvPr>
          <p:cNvSpPr txBox="1"/>
          <p:nvPr userDrawn="1"/>
        </p:nvSpPr>
        <p:spPr>
          <a:xfrm>
            <a:off x="535077" y="186448"/>
            <a:ext cx="5323111" cy="646331"/>
          </a:xfrm>
          <a:prstGeom prst="rect">
            <a:avLst/>
          </a:prstGeom>
          <a:noFill/>
        </p:spPr>
        <p:txBody>
          <a:bodyPr wrap="square" lIns="0" rtlCol="0">
            <a:spAutoFit/>
          </a:bodyPr>
          <a:lstStyle/>
          <a:p>
            <a:r>
              <a:rPr lang="en-US" sz="3600" dirty="0">
                <a:solidFill>
                  <a:srgbClr val="FFFFFF"/>
                </a:solidFill>
                <a:latin typeface="Arial" panose="020B0604020202020204" pitchFamily="34" charset="0"/>
                <a:cs typeface="Arial" panose="020B0604020202020204" pitchFamily="34" charset="0"/>
              </a:rPr>
              <a:t>GUIDELINES FOR USE</a:t>
            </a:r>
          </a:p>
        </p:txBody>
      </p:sp>
      <p:sp>
        <p:nvSpPr>
          <p:cNvPr id="20" name="TextBox 19">
            <a:extLst>
              <a:ext uri="{FF2B5EF4-FFF2-40B4-BE49-F238E27FC236}">
                <a16:creationId xmlns:a16="http://schemas.microsoft.com/office/drawing/2014/main" id="{4EEF7435-ED10-93D8-81EC-BC1C078D3AF8}"/>
              </a:ext>
            </a:extLst>
          </p:cNvPr>
          <p:cNvSpPr txBox="1"/>
          <p:nvPr userDrawn="1"/>
        </p:nvSpPr>
        <p:spPr>
          <a:xfrm>
            <a:off x="6096000" y="336195"/>
            <a:ext cx="5495508" cy="340461"/>
          </a:xfrm>
          <a:prstGeom prst="rect">
            <a:avLst/>
          </a:prstGeom>
          <a:solidFill>
            <a:srgbClr val="FFFFFF"/>
          </a:solidFill>
        </p:spPr>
        <p:txBody>
          <a:bodyPr wrap="square" lIns="91440" tIns="0" rIns="91440" bIns="0" rtlCol="0" anchor="ctr" anchorCtr="0">
            <a:noAutofit/>
          </a:bodyPr>
          <a:lstStyle/>
          <a:p>
            <a:pPr algn="ctr"/>
            <a:r>
              <a:rPr lang="en-US" sz="2000" b="1" dirty="0">
                <a:solidFill>
                  <a:srgbClr val="D42B1E"/>
                </a:solidFill>
                <a:latin typeface="Arial" panose="020B0604020202020204" pitchFamily="34" charset="0"/>
                <a:cs typeface="Arial" panose="020B0604020202020204" pitchFamily="34" charset="0"/>
              </a:rPr>
              <a:t>! ! ! DELETE THIS SLIDE WHEN FINAL ! ! !</a:t>
            </a:r>
          </a:p>
        </p:txBody>
      </p:sp>
      <p:pic>
        <p:nvPicPr>
          <p:cNvPr id="5" name="Picture 4">
            <a:extLst>
              <a:ext uri="{FF2B5EF4-FFF2-40B4-BE49-F238E27FC236}">
                <a16:creationId xmlns:a16="http://schemas.microsoft.com/office/drawing/2014/main" id="{5C650D4D-B9FD-4362-856A-DED832448841}"/>
              </a:ext>
            </a:extLst>
          </p:cNvPr>
          <p:cNvPicPr>
            <a:picLocks noChangeAspect="1"/>
          </p:cNvPicPr>
          <p:nvPr userDrawn="1"/>
        </p:nvPicPr>
        <p:blipFill>
          <a:blip r:embed="rId2"/>
          <a:stretch>
            <a:fillRect/>
          </a:stretch>
        </p:blipFill>
        <p:spPr>
          <a:xfrm>
            <a:off x="4626864" y="1241793"/>
            <a:ext cx="6964644" cy="5262325"/>
          </a:xfrm>
          <a:prstGeom prst="rect">
            <a:avLst/>
          </a:prstGeom>
        </p:spPr>
      </p:pic>
      <p:sp>
        <p:nvSpPr>
          <p:cNvPr id="2" name="TextBox 1">
            <a:extLst>
              <a:ext uri="{FF2B5EF4-FFF2-40B4-BE49-F238E27FC236}">
                <a16:creationId xmlns:a16="http://schemas.microsoft.com/office/drawing/2014/main" id="{673316AF-D6BE-F9DD-9741-64ECFF63997E}"/>
              </a:ext>
            </a:extLst>
          </p:cNvPr>
          <p:cNvSpPr txBox="1"/>
          <p:nvPr userDrawn="1"/>
        </p:nvSpPr>
        <p:spPr>
          <a:xfrm>
            <a:off x="535077" y="1241793"/>
            <a:ext cx="4193442" cy="5429759"/>
          </a:xfrm>
          <a:prstGeom prst="rect">
            <a:avLst/>
          </a:prstGeom>
          <a:noFill/>
        </p:spPr>
        <p:txBody>
          <a:bodyPr wrap="square" lIns="0" tIns="0" rIns="0" bIns="0">
            <a:normAutofit fontScale="92500" lnSpcReduction="20000"/>
          </a:body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have inserted all cover slide options available for this template as well as example slides with placeholder text. Please use these as a starting point and delete any layout you do not need for your PowerPoint presentation.</a:t>
            </a:r>
          </a:p>
          <a:p>
            <a:pPr marL="0" marR="0" lvl="0" indent="0" algn="l" defTabSz="914400" rtl="0" eaLnBrk="1" fontAlgn="auto" latinLnBrk="0" hangingPunct="1">
              <a:lnSpc>
                <a:spcPct val="12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Color Usage</a:t>
            </a:r>
          </a:p>
          <a:p>
            <a:pPr marL="182880" marR="0" lvl="0" indent="-182880" algn="l" defTabSz="914400" rtl="0" eaLnBrk="1" fontAlgn="auto" latinLnBrk="0" hangingPunct="1">
              <a:lnSpc>
                <a:spcPct val="120000"/>
              </a:lnSpc>
              <a:spcBef>
                <a:spcPts val="0"/>
              </a:spcBef>
              <a:spcAft>
                <a:spcPts val="0"/>
              </a:spcAft>
              <a:buClr>
                <a:schemeClr val="tx2"/>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Black, Dark Gray, or FORVIS Red for text. </a:t>
            </a:r>
          </a:p>
          <a:p>
            <a:pPr marL="182880" marR="0" lvl="0" indent="-182880" algn="l" defTabSz="914400" rtl="0" eaLnBrk="1" fontAlgn="auto" latinLnBrk="0" hangingPunct="1">
              <a:lnSpc>
                <a:spcPct val="120000"/>
              </a:lnSpc>
              <a:spcBef>
                <a:spcPts val="0"/>
              </a:spcBef>
              <a:spcAft>
                <a:spcPts val="0"/>
              </a:spcAft>
              <a:buClr>
                <a:schemeClr val="tx2"/>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colors are reserved for data visualization like charts and tables. </a:t>
            </a:r>
          </a:p>
          <a:p>
            <a:pPr marL="182880" marR="0" lvl="0" indent="-182880" algn="l" defTabSz="914400" rtl="0" eaLnBrk="1" fontAlgn="auto" latinLnBrk="0" hangingPunct="1">
              <a:lnSpc>
                <a:spcPct val="120000"/>
              </a:lnSpc>
              <a:spcBef>
                <a:spcPts val="0"/>
              </a:spcBef>
              <a:spcAft>
                <a:spcPts val="0"/>
              </a:spcAft>
              <a:buClr>
                <a:schemeClr val="tx2"/>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not use FORVIS Red or accent colors in charts or tables.</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20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Fonts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only use Arial, Arial Bold, and Arial Black throughout this presentation. </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20000"/>
              </a:lnSpc>
              <a:spcBef>
                <a:spcPts val="1200"/>
              </a:spcBef>
              <a:spcAft>
                <a:spcPts val="0"/>
              </a:spcAft>
            </a:pPr>
            <a:r>
              <a:rPr lang="en-US" sz="1900" b="1" i="0" dirty="0">
                <a:solidFill>
                  <a:schemeClr val="tx1"/>
                </a:solidFill>
                <a:latin typeface="Arial" panose="020B0604020202020204" pitchFamily="34" charset="0"/>
                <a:cs typeface="Arial" panose="020B0604020202020204" pitchFamily="34" charset="0"/>
              </a:rPr>
              <a:t>Icons</a:t>
            </a:r>
            <a:endParaRPr lang="en-US" sz="1800" b="1" i="0" dirty="0">
              <a:solidFill>
                <a:schemeClr val="tx1"/>
              </a:solidFill>
              <a:latin typeface="Arial" panose="020B0604020202020204" pitchFamily="34" charset="0"/>
              <a:cs typeface="Arial" panose="020B0604020202020204" pitchFamily="34" charset="0"/>
            </a:endParaRPr>
          </a:p>
          <a:p>
            <a:pPr>
              <a:lnSpc>
                <a:spcPct val="120000"/>
              </a:lnSpc>
            </a:pPr>
            <a:r>
              <a:rPr lang="en-US" sz="1700" b="0" i="0" dirty="0">
                <a:solidFill>
                  <a:schemeClr val="tx1"/>
                </a:solidFill>
                <a:latin typeface="Arial" panose="020B0604020202020204" pitchFamily="34" charset="0"/>
                <a:cs typeface="Arial" panose="020B0604020202020204" pitchFamily="34" charset="0"/>
              </a:rPr>
              <a:t>We’ve included a library of icons for your use. Our icons appear in either Dark Gray or White (if on a dark background). Please delete these slides when the presentation is final.</a:t>
            </a:r>
          </a:p>
        </p:txBody>
      </p:sp>
    </p:spTree>
    <p:extLst>
      <p:ext uri="{BB962C8B-B14F-4D97-AF65-F5344CB8AC3E}">
        <p14:creationId xmlns:p14="http://schemas.microsoft.com/office/powerpoint/2010/main" val="554239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45738046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83575436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72362912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46673683"/>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dirty="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endParaRPr lang="en-US" noProof="0" dirty="0"/>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24110400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dirty="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endParaRPr lang="en-US" noProof="0" dirty="0"/>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endParaRPr lang="en-US" noProof="0" dirty="0"/>
          </a:p>
        </p:txBody>
      </p:sp>
    </p:spTree>
    <p:extLst>
      <p:ext uri="{BB962C8B-B14F-4D97-AF65-F5344CB8AC3E}">
        <p14:creationId xmlns:p14="http://schemas.microsoft.com/office/powerpoint/2010/main" val="1419056105"/>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dirty="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2025 Forvis Mazars, LLP. All rights reserved.</a:t>
            </a:r>
          </a:p>
        </p:txBody>
      </p:sp>
    </p:spTree>
    <p:extLst>
      <p:ext uri="{BB962C8B-B14F-4D97-AF65-F5344CB8AC3E}">
        <p14:creationId xmlns:p14="http://schemas.microsoft.com/office/powerpoint/2010/main" val="162235430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dirty="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dirty="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dirty="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dirty="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dirty="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dirty="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dirty="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dirty="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dirty="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916505768"/>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dirty="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a:t>Click icon to add picture</a:t>
            </a:r>
            <a:endParaRPr lang="en-US" noProof="0" dirty="0"/>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dirty="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85418433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dirty="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dirty="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dirty="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3452333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219200"/>
            <a:ext cx="4095391" cy="4258940"/>
          </a:xfrm>
        </p:spPr>
        <p:txBody>
          <a:bodyPr anchor="ctr" anchorCtr="0">
            <a:normAutofit/>
          </a:bodyPr>
          <a:lstStyle>
            <a:lvl1pPr marL="0" indent="0">
              <a:buFontTx/>
              <a:buNone/>
              <a:defRPr sz="4000" b="1">
                <a:solidFill>
                  <a:schemeClr val="bg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5478141"/>
            <a:ext cx="7233920" cy="700089"/>
          </a:xfrm>
        </p:spPr>
        <p:txBody>
          <a:bodyPr anchor="b" anchorCtr="0">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5478140"/>
            <a:ext cx="3627563" cy="700089"/>
          </a:xfrm>
        </p:spPr>
        <p:txBody>
          <a:bodyPr tIns="0" bIns="0" anchor="b" anchorCtr="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1989446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a:t>
            </a:r>
            <a:r>
              <a:rPr lang="en-US" sz="1000" kern="100" noProof="0" dirty="0" err="1">
                <a:solidFill>
                  <a:schemeClr val="bg1"/>
                </a:solidFill>
                <a:effectLst/>
                <a:latin typeface="+mj-lt"/>
                <a:cs typeface="Times New Roman" panose="02020603050405020304" pitchFamily="18" charset="0"/>
              </a:rPr>
              <a:t>Forvis</a:t>
            </a:r>
            <a:r>
              <a:rPr lang="en-US" sz="1000" kern="100" noProof="0" dirty="0">
                <a:solidFill>
                  <a:schemeClr val="bg1"/>
                </a:solidFill>
                <a:effectLst/>
                <a:latin typeface="+mj-lt"/>
                <a:cs typeface="Times New Roman" panose="02020603050405020304" pitchFamily="18" charset="0"/>
              </a:rPr>
              <a:t>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and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2025 Forvis Mazars, LLP. All rights reserved.</a:t>
            </a:r>
          </a:p>
        </p:txBody>
      </p:sp>
    </p:spTree>
    <p:extLst>
      <p:ext uri="{BB962C8B-B14F-4D97-AF65-F5344CB8AC3E}">
        <p14:creationId xmlns:p14="http://schemas.microsoft.com/office/powerpoint/2010/main" val="8906587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dirty="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407591869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dirty="0"/>
              <a:t>Polling Question </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dirty="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3" name="Content Placeholder 2">
            <a:extLst>
              <a:ext uri="{FF2B5EF4-FFF2-40B4-BE49-F238E27FC236}">
                <a16:creationId xmlns:a16="http://schemas.microsoft.com/office/drawing/2014/main" id="{9E567340-E121-08CD-9FA2-8341ABE05936}"/>
              </a:ext>
            </a:extLst>
          </p:cNvPr>
          <p:cNvSpPr>
            <a:spLocks noGrp="1"/>
          </p:cNvSpPr>
          <p:nvPr>
            <p:ph idx="14"/>
          </p:nvPr>
        </p:nvSpPr>
        <p:spPr>
          <a:xfrm>
            <a:off x="1081196" y="3045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4" name="Content Placeholder 2">
            <a:extLst>
              <a:ext uri="{FF2B5EF4-FFF2-40B4-BE49-F238E27FC236}">
                <a16:creationId xmlns:a16="http://schemas.microsoft.com/office/drawing/2014/main" id="{5084377E-BD9A-FC3A-7BA4-C41C171EC7BB}"/>
              </a:ext>
            </a:extLst>
          </p:cNvPr>
          <p:cNvSpPr>
            <a:spLocks noGrp="1"/>
          </p:cNvSpPr>
          <p:nvPr>
            <p:ph idx="15"/>
          </p:nvPr>
        </p:nvSpPr>
        <p:spPr>
          <a:xfrm>
            <a:off x="1081196" y="3807763"/>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B8CD8FFC-0F5C-E1E4-9F2D-CE643348E56C}"/>
              </a:ext>
            </a:extLst>
          </p:cNvPr>
          <p:cNvSpPr>
            <a:spLocks noGrp="1"/>
          </p:cNvSpPr>
          <p:nvPr>
            <p:ph idx="16"/>
          </p:nvPr>
        </p:nvSpPr>
        <p:spPr>
          <a:xfrm>
            <a:off x="1081196" y="4565110"/>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E69908CF-4A58-B98F-0684-0653CEAB422C}"/>
              </a:ext>
            </a:extLst>
          </p:cNvPr>
          <p:cNvSpPr>
            <a:spLocks noGrp="1"/>
          </p:cNvSpPr>
          <p:nvPr>
            <p:ph idx="17"/>
          </p:nvPr>
        </p:nvSpPr>
        <p:spPr>
          <a:xfrm>
            <a:off x="1081196" y="5344408"/>
            <a:ext cx="10349505" cy="608883"/>
          </a:xfrm>
        </p:spPr>
        <p:txBody>
          <a:bodyPr anchor="ctr" anchorCtr="0">
            <a:normAutofit/>
          </a:bodyPr>
          <a:lstStyle>
            <a:lvl1pPr marL="0" indent="0">
              <a:spcAft>
                <a:spcPts val="300"/>
              </a:spcAft>
              <a:buNone/>
              <a:defRPr sz="1400" b="0">
                <a:solidFill>
                  <a:schemeClr val="tx1"/>
                </a:solidFill>
              </a:defRPr>
            </a:lvl1pPr>
            <a:lvl2pPr>
              <a:spcAft>
                <a:spcPts val="300"/>
              </a:spcAft>
              <a:defRPr/>
            </a:lvl2pPr>
          </a:lstStyle>
          <a:p>
            <a:pPr lvl="0"/>
            <a:r>
              <a:rPr lang="en-US"/>
              <a:t>Click to edit Master text styles</a:t>
            </a:r>
          </a:p>
        </p:txBody>
      </p:sp>
      <p:sp>
        <p:nvSpPr>
          <p:cNvPr id="11" name="TextBox 10">
            <a:extLst>
              <a:ext uri="{FF2B5EF4-FFF2-40B4-BE49-F238E27FC236}">
                <a16:creationId xmlns:a16="http://schemas.microsoft.com/office/drawing/2014/main" id="{B06DE669-44CC-23A2-4012-01F61F05385E}"/>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2" name="TextBox 11">
            <a:extLst>
              <a:ext uri="{FF2B5EF4-FFF2-40B4-BE49-F238E27FC236}">
                <a16:creationId xmlns:a16="http://schemas.microsoft.com/office/drawing/2014/main" id="{C55E47C8-1C2F-E6D7-E63B-EFB192BE647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3" name="TextBox 12">
            <a:extLst>
              <a:ext uri="{FF2B5EF4-FFF2-40B4-BE49-F238E27FC236}">
                <a16:creationId xmlns:a16="http://schemas.microsoft.com/office/drawing/2014/main" id="{08DE554B-BF88-7DDE-C70E-637A2218AC5C}"/>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14" name="TextBox 13">
            <a:extLst>
              <a:ext uri="{FF2B5EF4-FFF2-40B4-BE49-F238E27FC236}">
                <a16:creationId xmlns:a16="http://schemas.microsoft.com/office/drawing/2014/main" id="{096FCDE2-43DD-603C-74F8-EE88BC62A73A}"/>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cxnSp>
        <p:nvCxnSpPr>
          <p:cNvPr id="16" name="Straight Connector 15">
            <a:extLst>
              <a:ext uri="{FF2B5EF4-FFF2-40B4-BE49-F238E27FC236}">
                <a16:creationId xmlns:a16="http://schemas.microsoft.com/office/drawing/2014/main" id="{8EB70BC5-F3EC-0ABE-E641-AC1A676E5ED1}"/>
              </a:ext>
            </a:extLst>
          </p:cNvPr>
          <p:cNvCxnSpPr>
            <a:cxnSpLocks/>
          </p:cNvCxnSpPr>
          <p:nvPr userDrawn="1"/>
        </p:nvCxnSpPr>
        <p:spPr>
          <a:xfrm>
            <a:off x="890492" y="3075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2DDA0-194C-DC16-B4D0-3517B4372521}"/>
              </a:ext>
            </a:extLst>
          </p:cNvPr>
          <p:cNvCxnSpPr>
            <a:cxnSpLocks/>
          </p:cNvCxnSpPr>
          <p:nvPr userDrawn="1"/>
        </p:nvCxnSpPr>
        <p:spPr>
          <a:xfrm>
            <a:off x="890492" y="3837884"/>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3CF90F-3CB7-2250-AAE6-90B93FB3656E}"/>
              </a:ext>
            </a:extLst>
          </p:cNvPr>
          <p:cNvCxnSpPr>
            <a:cxnSpLocks/>
          </p:cNvCxnSpPr>
          <p:nvPr userDrawn="1"/>
        </p:nvCxnSpPr>
        <p:spPr>
          <a:xfrm>
            <a:off x="890492" y="4595231"/>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ACA0F2-D67A-52AB-1ABB-249F34369D32}"/>
              </a:ext>
            </a:extLst>
          </p:cNvPr>
          <p:cNvCxnSpPr>
            <a:cxnSpLocks/>
          </p:cNvCxnSpPr>
          <p:nvPr userDrawn="1"/>
        </p:nvCxnSpPr>
        <p:spPr>
          <a:xfrm>
            <a:off x="890492" y="5374529"/>
            <a:ext cx="0" cy="5486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09286504-E381-4EB7-88E0-7407FCDF4BA5}"/>
              </a:ext>
            </a:extLst>
          </p:cNvPr>
          <p:cNvSpPr>
            <a:spLocks noGrp="1"/>
          </p:cNvSpPr>
          <p:nvPr>
            <p:ph idx="18"/>
          </p:nvPr>
        </p:nvSpPr>
        <p:spPr>
          <a:xfrm>
            <a:off x="304799" y="1264327"/>
            <a:ext cx="11587163" cy="1414236"/>
          </a:xfrm>
          <a:solidFill>
            <a:schemeClr val="bg2"/>
          </a:solidFill>
          <a:ln>
            <a:solidFill>
              <a:schemeClr val="bg1"/>
            </a:solidFill>
          </a:ln>
        </p:spPr>
        <p:txBody>
          <a:bodyPr lIns="91440" tIns="91440" rIns="91440" bIns="91440" anchor="t" anchorCtr="0">
            <a:normAutofit/>
          </a:bodyPr>
          <a:lstStyle>
            <a:lvl1pPr marL="0" indent="0">
              <a:spcAft>
                <a:spcPts val="300"/>
              </a:spcAft>
              <a:buNone/>
              <a:defRPr sz="1800" b="0">
                <a:solidFill>
                  <a:schemeClr val="tx2"/>
                </a:solidFill>
              </a:defRPr>
            </a:lvl1pPr>
            <a:lvl2pPr>
              <a:spcAft>
                <a:spcPts val="300"/>
              </a:spcAft>
              <a:defRPr/>
            </a:lvl2pPr>
          </a:lstStyle>
          <a:p>
            <a:pPr lvl="0"/>
            <a:r>
              <a:rPr lang="en-US"/>
              <a:t>Click to edit Master text styles</a:t>
            </a:r>
          </a:p>
        </p:txBody>
      </p:sp>
    </p:spTree>
    <p:extLst>
      <p:ext uri="{BB962C8B-B14F-4D97-AF65-F5344CB8AC3E}">
        <p14:creationId xmlns:p14="http://schemas.microsoft.com/office/powerpoint/2010/main" val="10821572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219200"/>
            <a:ext cx="4095391" cy="4258940"/>
          </a:xfrm>
        </p:spPr>
        <p:txBody>
          <a:bodyPr anchor="ctr" anchorCtr="0">
            <a:normAutofit/>
          </a:bodyPr>
          <a:lstStyle>
            <a:lvl1pPr marL="0" indent="0">
              <a:buFontTx/>
              <a:buNone/>
              <a:defRPr sz="4000" b="1">
                <a:solidFill>
                  <a:schemeClr val="bg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5478141"/>
            <a:ext cx="7233920" cy="700089"/>
          </a:xfrm>
        </p:spPr>
        <p:txBody>
          <a:bodyPr anchor="b" anchorCtr="0">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5478140"/>
            <a:ext cx="3627563" cy="700089"/>
          </a:xfrm>
        </p:spPr>
        <p:txBody>
          <a:bodyPr tIns="0" bIns="0" anchor="b" anchorCtr="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2380537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4">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219200"/>
            <a:ext cx="4095391" cy="4258940"/>
          </a:xfrm>
        </p:spPr>
        <p:txBody>
          <a:bodyPr anchor="ctr" anchorCtr="0">
            <a:normAutofit/>
          </a:bodyPr>
          <a:lstStyle>
            <a:lvl1pPr marL="0" indent="0">
              <a:buFontTx/>
              <a:buNone/>
              <a:defRPr sz="4000" b="1">
                <a:solidFill>
                  <a:schemeClr val="bg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5478141"/>
            <a:ext cx="7233920" cy="700089"/>
          </a:xfrm>
        </p:spPr>
        <p:txBody>
          <a:bodyPr anchor="b" anchorCtr="0">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5478140"/>
            <a:ext cx="3627563" cy="700089"/>
          </a:xfrm>
        </p:spPr>
        <p:txBody>
          <a:bodyPr tIns="0" bIns="0" anchor="b" anchorCtr="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73284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5">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219200"/>
            <a:ext cx="4095391" cy="4258940"/>
          </a:xfrm>
        </p:spPr>
        <p:txBody>
          <a:bodyPr anchor="ctr" anchorCtr="0">
            <a:normAutofit/>
          </a:bodyPr>
          <a:lstStyle>
            <a:lvl1pPr marL="0" indent="0">
              <a:buFontTx/>
              <a:buNone/>
              <a:defRPr sz="4000" b="1">
                <a:solidFill>
                  <a:schemeClr val="bg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5478141"/>
            <a:ext cx="7233920" cy="700089"/>
          </a:xfrm>
        </p:spPr>
        <p:txBody>
          <a:bodyPr anchor="b" anchorCtr="0">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5478140"/>
            <a:ext cx="3627563" cy="700089"/>
          </a:xfrm>
        </p:spPr>
        <p:txBody>
          <a:bodyPr tIns="0" bIns="0" anchor="b" anchorCtr="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382246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 Indust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F313090-510A-55D3-B9C7-715E9E3AEF57}"/>
              </a:ext>
            </a:extLst>
          </p:cNvPr>
          <p:cNvSpPr>
            <a:spLocks noGrp="1"/>
          </p:cNvSpPr>
          <p:nvPr>
            <p:ph type="body" sz="quarter" idx="11" hasCustomPrompt="1"/>
          </p:nvPr>
        </p:nvSpPr>
        <p:spPr>
          <a:xfrm>
            <a:off x="4572000" y="4507023"/>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Tree>
    <p:extLst>
      <p:ext uri="{BB962C8B-B14F-4D97-AF65-F5344CB8AC3E}">
        <p14:creationId xmlns:p14="http://schemas.microsoft.com/office/powerpoint/2010/main" val="1136470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6">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219200"/>
            <a:ext cx="4095391" cy="4258940"/>
          </a:xfrm>
        </p:spPr>
        <p:txBody>
          <a:bodyPr anchor="ctr" anchorCtr="0">
            <a:normAutofit/>
          </a:bodyPr>
          <a:lstStyle>
            <a:lvl1pPr marL="0" indent="0">
              <a:buFontTx/>
              <a:buNone/>
              <a:defRPr sz="4000" b="1">
                <a:solidFill>
                  <a:schemeClr val="bg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5478141"/>
            <a:ext cx="7233920" cy="700089"/>
          </a:xfrm>
        </p:spPr>
        <p:txBody>
          <a:bodyPr anchor="b" anchorCtr="0">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5478140"/>
            <a:ext cx="3627563" cy="700089"/>
          </a:xfrm>
        </p:spPr>
        <p:txBody>
          <a:bodyPr tIns="0" bIns="0" anchor="b" anchorCtr="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135982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ption 7">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12686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ption 8">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53906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9">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742832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10">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3694502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11">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16471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Option 12">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25180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13">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1095585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ption 14">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3540827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Option 15">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EFA13D-2189-42D8-89D2-A6309CF197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3" name="Text Placeholder 2">
            <a:extLst>
              <a:ext uri="{FF2B5EF4-FFF2-40B4-BE49-F238E27FC236}">
                <a16:creationId xmlns:a16="http://schemas.microsoft.com/office/drawing/2014/main" id="{74180BAF-B275-4560-9981-22A6E77F03CA}"/>
              </a:ext>
            </a:extLst>
          </p:cNvPr>
          <p:cNvSpPr>
            <a:spLocks noGrp="1"/>
          </p:cNvSpPr>
          <p:nvPr>
            <p:ph type="body" sz="quarter" idx="10" hasCustomPrompt="1"/>
          </p:nvPr>
        </p:nvSpPr>
        <p:spPr>
          <a:xfrm>
            <a:off x="476609" y="1087120"/>
            <a:ext cx="4095391" cy="3832291"/>
          </a:xfrm>
        </p:spPr>
        <p:txBody>
          <a:bodyPr anchor="ctr" anchorCtr="0">
            <a:normAutofit/>
          </a:bodyPr>
          <a:lstStyle>
            <a:lvl1pPr marL="0" indent="0">
              <a:buFontTx/>
              <a:buNone/>
              <a:defRPr sz="4000" b="1">
                <a:solidFill>
                  <a:schemeClr val="tx1"/>
                </a:solidFill>
              </a:defRPr>
            </a:lvl1pPr>
          </a:lstStyle>
          <a:p>
            <a:pPr lvl="0"/>
            <a:r>
              <a:rPr lang="en-US"/>
              <a:t>Click to add title</a:t>
            </a:r>
          </a:p>
        </p:txBody>
      </p:sp>
      <p:sp>
        <p:nvSpPr>
          <p:cNvPr id="5" name="Text Placeholder 4">
            <a:extLst>
              <a:ext uri="{FF2B5EF4-FFF2-40B4-BE49-F238E27FC236}">
                <a16:creationId xmlns:a16="http://schemas.microsoft.com/office/drawing/2014/main" id="{FAC7F568-09FE-45F6-8B36-72334D8B8F72}"/>
              </a:ext>
            </a:extLst>
          </p:cNvPr>
          <p:cNvSpPr>
            <a:spLocks noGrp="1"/>
          </p:cNvSpPr>
          <p:nvPr>
            <p:ph type="body" sz="quarter" idx="11" hasCustomPrompt="1"/>
          </p:nvPr>
        </p:nvSpPr>
        <p:spPr>
          <a:xfrm>
            <a:off x="4572000" y="6157911"/>
            <a:ext cx="7233920" cy="700089"/>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
        <p:nvSpPr>
          <p:cNvPr id="4" name="TextBox 3">
            <a:extLst>
              <a:ext uri="{FF2B5EF4-FFF2-40B4-BE49-F238E27FC236}">
                <a16:creationId xmlns:a16="http://schemas.microsoft.com/office/drawing/2014/main" id="{09E0A0B6-2669-4483-815F-68CAD9B6C8CF}"/>
              </a:ext>
            </a:extLst>
          </p:cNvPr>
          <p:cNvSpPr txBox="1"/>
          <p:nvPr userDrawn="1"/>
        </p:nvSpPr>
        <p:spPr>
          <a:xfrm>
            <a:off x="476609" y="6518115"/>
            <a:ext cx="6094562" cy="84639"/>
          </a:xfrm>
          <a:prstGeom prst="rect">
            <a:avLst/>
          </a:prstGeom>
          <a:noFill/>
        </p:spPr>
        <p:txBody>
          <a:bodyPr wrap="square" lIns="0" tIns="0" rIns="0" bIns="0" anchor="b">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0643AD6-5C9B-5EC1-CDDC-14A5785B01E0}"/>
              </a:ext>
            </a:extLst>
          </p:cNvPr>
          <p:cNvSpPr>
            <a:spLocks noGrp="1"/>
          </p:cNvSpPr>
          <p:nvPr>
            <p:ph type="subTitle" idx="1" hasCustomPrompt="1"/>
          </p:nvPr>
        </p:nvSpPr>
        <p:spPr>
          <a:xfrm>
            <a:off x="477077" y="4919412"/>
            <a:ext cx="3091623" cy="123849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 or dates here</a:t>
            </a:r>
          </a:p>
        </p:txBody>
      </p:sp>
    </p:spTree>
    <p:extLst>
      <p:ext uri="{BB962C8B-B14F-4D97-AF65-F5344CB8AC3E}">
        <p14:creationId xmlns:p14="http://schemas.microsoft.com/office/powerpoint/2010/main" val="287233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57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Option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1066800"/>
            <a:ext cx="8209722" cy="4396213"/>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5463014"/>
            <a:ext cx="6761923" cy="785035"/>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EFBF6E3E-DC53-7581-6544-23C2C8C33968}"/>
              </a:ext>
            </a:extLst>
          </p:cNvPr>
          <p:cNvSpPr/>
          <p:nvPr userDrawn="1"/>
        </p:nvSpPr>
        <p:spPr>
          <a:xfrm>
            <a:off x="477519" y="66354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829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16 - Indust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1066800"/>
            <a:ext cx="8209722" cy="4396213"/>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5463014"/>
            <a:ext cx="6761923" cy="785035"/>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EFBF6E3E-DC53-7581-6544-23C2C8C33968}"/>
              </a:ext>
            </a:extLst>
          </p:cNvPr>
          <p:cNvSpPr/>
          <p:nvPr userDrawn="1"/>
        </p:nvSpPr>
        <p:spPr>
          <a:xfrm>
            <a:off x="477519" y="66354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A73E399-0F30-3E7D-E91B-0D308C42AE8D}"/>
              </a:ext>
            </a:extLst>
          </p:cNvPr>
          <p:cNvSpPr>
            <a:spLocks noGrp="1"/>
          </p:cNvSpPr>
          <p:nvPr>
            <p:ph type="body" sz="quarter" idx="11" hasCustomPrompt="1"/>
          </p:nvPr>
        </p:nvSpPr>
        <p:spPr>
          <a:xfrm>
            <a:off x="7912100" y="5463014"/>
            <a:ext cx="3893820" cy="785036"/>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Tree>
    <p:extLst>
      <p:ext uri="{BB962C8B-B14F-4D97-AF65-F5344CB8AC3E}">
        <p14:creationId xmlns:p14="http://schemas.microsoft.com/office/powerpoint/2010/main" val="2334824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Option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2159000"/>
            <a:ext cx="8209722" cy="3505395"/>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5664395"/>
            <a:ext cx="6761923" cy="785035"/>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EFBF6E3E-DC53-7581-6544-23C2C8C33968}"/>
              </a:ext>
            </a:extLst>
          </p:cNvPr>
          <p:cNvSpPr/>
          <p:nvPr userDrawn="1"/>
        </p:nvSpPr>
        <p:spPr>
          <a:xfrm>
            <a:off x="477519" y="6635485"/>
            <a:ext cx="6096000" cy="84639"/>
          </a:xfrm>
          <a:prstGeom prst="rect">
            <a:avLst/>
          </a:prstGeom>
        </p:spPr>
        <p:txBody>
          <a:bodyPr lIns="0" tIns="0" rIns="0" bIns="0">
            <a:spAutoFit/>
          </a:bodyPr>
          <a:lstStyle/>
          <a:p>
            <a:r>
              <a:rPr lang="en-US" sz="550" b="0" i="0" u="none" strike="noStrike" dirty="0">
                <a:solidFill>
                  <a:schemeClr val="tx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12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Option 17 - Indust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2159000"/>
            <a:ext cx="8209722" cy="3505395"/>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5664395"/>
            <a:ext cx="6761923" cy="785035"/>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EFBF6E3E-DC53-7581-6544-23C2C8C33968}"/>
              </a:ext>
            </a:extLst>
          </p:cNvPr>
          <p:cNvSpPr/>
          <p:nvPr userDrawn="1"/>
        </p:nvSpPr>
        <p:spPr>
          <a:xfrm>
            <a:off x="477519" y="6635485"/>
            <a:ext cx="6096000" cy="84639"/>
          </a:xfrm>
          <a:prstGeom prst="rect">
            <a:avLst/>
          </a:prstGeom>
        </p:spPr>
        <p:txBody>
          <a:bodyPr lIns="0" tIns="0" rIns="0" bIns="0">
            <a:spAutoFit/>
          </a:bodyPr>
          <a:lstStyle/>
          <a:p>
            <a:r>
              <a:rPr lang="en-US" sz="550" b="0" i="0" u="none" strike="noStrike" dirty="0">
                <a:solidFill>
                  <a:schemeClr val="tx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A73E399-0F30-3E7D-E91B-0D308C42AE8D}"/>
              </a:ext>
            </a:extLst>
          </p:cNvPr>
          <p:cNvSpPr>
            <a:spLocks noGrp="1"/>
          </p:cNvSpPr>
          <p:nvPr>
            <p:ph type="body" sz="quarter" idx="11" hasCustomPrompt="1"/>
          </p:nvPr>
        </p:nvSpPr>
        <p:spPr>
          <a:xfrm>
            <a:off x="7912100" y="5664395"/>
            <a:ext cx="3893820" cy="785036"/>
          </a:xfrm>
        </p:spPr>
        <p:txBody>
          <a:bodyPr anchor="ctr">
            <a:normAutofit/>
          </a:bodyPr>
          <a:lstStyle>
            <a:lvl1pPr marL="0" indent="0" algn="r">
              <a:buFontTx/>
              <a:buNone/>
              <a:defRPr sz="1800" b="1" i="0" cap="none" spc="150" baseline="0">
                <a:solidFill>
                  <a:schemeClr val="bg1"/>
                </a:solidFill>
              </a:defRPr>
            </a:lvl1pPr>
            <a:lvl2pPr marL="457200" indent="0">
              <a:buNone/>
              <a:defRPr/>
            </a:lvl2pPr>
          </a:lstStyle>
          <a:p>
            <a:pPr lvl="0"/>
            <a:r>
              <a:rPr lang="en-US"/>
              <a:t>Industry Here</a:t>
            </a:r>
          </a:p>
        </p:txBody>
      </p:sp>
    </p:spTree>
    <p:extLst>
      <p:ext uri="{BB962C8B-B14F-4D97-AF65-F5344CB8AC3E}">
        <p14:creationId xmlns:p14="http://schemas.microsoft.com/office/powerpoint/2010/main" val="3466475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5671"/>
            <a:ext cx="11236960" cy="785035"/>
          </a:xfr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0706"/>
            <a:ext cx="11236959" cy="40011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12AE1793-6410-6767-30D1-CC98C48C3F0F}"/>
              </a:ext>
            </a:extLst>
          </p:cNvPr>
          <p:cNvSpPr/>
          <p:nvPr userDrawn="1"/>
        </p:nvSpPr>
        <p:spPr>
          <a:xfrm>
            <a:off x="477077" y="349885"/>
            <a:ext cx="913163" cy="231512"/>
          </a:xfrm>
          <a:prstGeom prst="rect">
            <a:avLst/>
          </a:prstGeom>
          <a:noFill/>
          <a:ln>
            <a:solidFill>
              <a:srgbClr val="ACAFA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a:r>
              <a:rPr lang="en-US" sz="1000" b="1" spc="200" dirty="0">
                <a:solidFill>
                  <a:srgbClr val="ACAFAF"/>
                </a:solidFill>
                <a:latin typeface="Arial" panose="020B0604020202020204" pitchFamily="34" charset="0"/>
                <a:cs typeface="Arial" panose="020B0604020202020204" pitchFamily="34" charset="0"/>
              </a:rPr>
              <a:t>WEBINAR</a:t>
            </a:r>
          </a:p>
        </p:txBody>
      </p:sp>
      <p:sp>
        <p:nvSpPr>
          <p:cNvPr id="7" name="Rectangle 6">
            <a:extLst>
              <a:ext uri="{FF2B5EF4-FFF2-40B4-BE49-F238E27FC236}">
                <a16:creationId xmlns:a16="http://schemas.microsoft.com/office/drawing/2014/main" id="{0B069BD8-7752-6CFC-5719-31EA358D08C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1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Agenda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54312-3C72-2CA6-A64A-8701924918B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9403859" y="6731989"/>
            <a:ext cx="2743200" cy="130811"/>
          </a:xfrm>
        </p:spPr>
        <p:txBody>
          <a:bodyPr/>
          <a:lstStyle>
            <a:lvl1pPr>
              <a:defRPr sz="1400">
                <a:solidFill>
                  <a:schemeClr val="bg1"/>
                </a:solidFill>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7A69186C-5399-A21F-446E-5635703C9771}"/>
              </a:ext>
            </a:extLst>
          </p:cNvPr>
          <p:cNvSpPr/>
          <p:nvPr userDrawn="1"/>
        </p:nvSpPr>
        <p:spPr>
          <a:xfrm>
            <a:off x="3433157"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ED0C261-C4EB-CAA8-0925-5DF548DA3587}"/>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D5EB363-7E81-98CE-294C-C8D62A51BD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07787"/>
            <a:ext cx="12192000" cy="260540"/>
          </a:xfrm>
          <a:prstGeom prst="rect">
            <a:avLst/>
          </a:prstGeom>
        </p:spPr>
      </p:pic>
      <p:sp>
        <p:nvSpPr>
          <p:cNvPr id="7" name="Slide Number Placeholder 4">
            <a:extLst>
              <a:ext uri="{FF2B5EF4-FFF2-40B4-BE49-F238E27FC236}">
                <a16:creationId xmlns:a16="http://schemas.microsoft.com/office/drawing/2014/main" id="{D4370176-7E75-8A42-C8A9-0724985ACE42}"/>
              </a:ext>
            </a:extLst>
          </p:cNvPr>
          <p:cNvSpPr txBox="1">
            <a:spLocks/>
          </p:cNvSpPr>
          <p:nvPr userDrawn="1"/>
        </p:nvSpPr>
        <p:spPr>
          <a:xfrm>
            <a:off x="9349970" y="6675486"/>
            <a:ext cx="2743200" cy="130811"/>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2C38A-D241-7041-9EFC-6446870ABFAA}" type="slidenum">
              <a:rPr lang="en-US" sz="800" smtClean="0"/>
              <a:pPr/>
              <a:t>‹#›</a:t>
            </a:fld>
            <a:endParaRPr lang="en-US" sz="800" dirty="0"/>
          </a:p>
        </p:txBody>
      </p:sp>
      <p:sp>
        <p:nvSpPr>
          <p:cNvPr id="14" name="Rectangle 13">
            <a:extLst>
              <a:ext uri="{FF2B5EF4-FFF2-40B4-BE49-F238E27FC236}">
                <a16:creationId xmlns:a16="http://schemas.microsoft.com/office/drawing/2014/main" id="{6ADD0082-05FF-6AF9-8645-0C1D0805156D}"/>
              </a:ext>
            </a:extLst>
          </p:cNvPr>
          <p:cNvSpPr/>
          <p:nvPr userDrawn="1"/>
        </p:nvSpPr>
        <p:spPr>
          <a:xfrm>
            <a:off x="133466" y="6686289"/>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pic>
        <p:nvPicPr>
          <p:cNvPr id="15" name="Picture 14" descr="A red and black logo&#10;&#10;Description automatically generated with low confidence">
            <a:extLst>
              <a:ext uri="{FF2B5EF4-FFF2-40B4-BE49-F238E27FC236}">
                <a16:creationId xmlns:a16="http://schemas.microsoft.com/office/drawing/2014/main" id="{413720E3-2AB9-BF8E-DC49-5BDE4CB172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pic>
        <p:nvPicPr>
          <p:cNvPr id="3" name="Picture 2" descr="Background pattern&#10;&#10;Description automatically generated">
            <a:extLst>
              <a:ext uri="{FF2B5EF4-FFF2-40B4-BE49-F238E27FC236}">
                <a16:creationId xmlns:a16="http://schemas.microsoft.com/office/drawing/2014/main" id="{858697C1-4739-BE8C-ED1B-5F7F3636CBE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638" y="-1"/>
            <a:ext cx="12186361" cy="991059"/>
          </a:xfrm>
          <a:prstGeom prst="rect">
            <a:avLst/>
          </a:prstGeom>
        </p:spPr>
      </p:pic>
      <p:sp>
        <p:nvSpPr>
          <p:cNvPr id="13" name="Rectangle 12">
            <a:extLst>
              <a:ext uri="{FF2B5EF4-FFF2-40B4-BE49-F238E27FC236}">
                <a16:creationId xmlns:a16="http://schemas.microsoft.com/office/drawing/2014/main" id="{9BB0138E-EAD9-CB97-1CE1-F537ABDF5158}"/>
              </a:ext>
            </a:extLst>
          </p:cNvPr>
          <p:cNvSpPr/>
          <p:nvPr userDrawn="1"/>
        </p:nvSpPr>
        <p:spPr>
          <a:xfrm>
            <a:off x="0" y="-14891"/>
            <a:ext cx="12192000" cy="1020837"/>
          </a:xfrm>
          <a:prstGeom prst="rect">
            <a:avLst/>
          </a:prstGeom>
          <a:gradFill flip="none" rotWithShape="1">
            <a:gsLst>
              <a:gs pos="38000">
                <a:schemeClr val="tx1"/>
              </a:gs>
              <a:gs pos="100000">
                <a:schemeClr val="bg1">
                  <a:lumMod val="8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6913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E367-B624-77FC-F070-BF631C406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0C501-3806-3AF4-C6C4-B4CD0C6C7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FA56D-B0A8-6A61-39EE-9C6EE32E2660}"/>
              </a:ext>
            </a:extLst>
          </p:cNvPr>
          <p:cNvSpPr>
            <a:spLocks noGrp="1"/>
          </p:cNvSpPr>
          <p:nvPr>
            <p:ph type="dt" sz="half" idx="10"/>
          </p:nvPr>
        </p:nvSpPr>
        <p:spPr/>
        <p:txBody>
          <a:bodyPr/>
          <a:lstStyle/>
          <a:p>
            <a:r>
              <a:rPr lang="en-US" dirty="0"/>
              <a:t>Date</a:t>
            </a:r>
          </a:p>
        </p:txBody>
      </p:sp>
      <p:sp>
        <p:nvSpPr>
          <p:cNvPr id="5" name="Footer Placeholder 4">
            <a:extLst>
              <a:ext uri="{FF2B5EF4-FFF2-40B4-BE49-F238E27FC236}">
                <a16:creationId xmlns:a16="http://schemas.microsoft.com/office/drawing/2014/main" id="{FFC6EB18-DBFA-6E76-C666-2366D3838F27}"/>
              </a:ext>
            </a:extLst>
          </p:cNvPr>
          <p:cNvSpPr>
            <a:spLocks noGrp="1"/>
          </p:cNvSpPr>
          <p:nvPr>
            <p:ph type="ftr" sz="quarter" idx="11"/>
          </p:nvPr>
        </p:nvSpPr>
        <p:spPr/>
        <p:txBody>
          <a:bodyPr/>
          <a:lstStyle/>
          <a:p>
            <a:r>
              <a:rPr lang="en-US" dirty="0"/>
              <a:t>Title</a:t>
            </a:r>
          </a:p>
        </p:txBody>
      </p:sp>
      <p:sp>
        <p:nvSpPr>
          <p:cNvPr id="6" name="Slide Number Placeholder 5">
            <a:extLst>
              <a:ext uri="{FF2B5EF4-FFF2-40B4-BE49-F238E27FC236}">
                <a16:creationId xmlns:a16="http://schemas.microsoft.com/office/drawing/2014/main" id="{0B195ED7-466D-BEBF-2F19-922C772E69DF}"/>
              </a:ext>
            </a:extLst>
          </p:cNvPr>
          <p:cNvSpPr>
            <a:spLocks noGrp="1"/>
          </p:cNvSpPr>
          <p:nvPr>
            <p:ph type="sldNum" sz="quarter" idx="12"/>
          </p:nvPr>
        </p:nvSpPr>
        <p:spPr/>
        <p:txBody>
          <a:bodyPr/>
          <a:lstStyle/>
          <a:p>
            <a:fld id="{9333F28A-95B2-48F9-9969-8628E8EA1C5D}" type="slidenum">
              <a:rPr lang="en-US" smtClean="0"/>
              <a:t>‹#›</a:t>
            </a:fld>
            <a:endParaRPr lang="en-US" dirty="0"/>
          </a:p>
        </p:txBody>
      </p:sp>
    </p:spTree>
    <p:extLst>
      <p:ext uri="{BB962C8B-B14F-4D97-AF65-F5344CB8AC3E}">
        <p14:creationId xmlns:p14="http://schemas.microsoft.com/office/powerpoint/2010/main" val="2756325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6800912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6646349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Generic cover with supergraphic_7">
    <p:bg>
      <p:bgPr>
        <a:solidFill>
          <a:schemeClr val="tx2"/>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2500955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AB3BCA-AB00-260B-68A9-8998CA20DB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p:spPr>
        <p:txBody>
          <a:bodyPr/>
          <a:lstStyle>
            <a:lvl1pPr algn="ctr">
              <a:defRPr>
                <a:solidFill>
                  <a:schemeClr val="bg1"/>
                </a:solidFill>
              </a:defRPr>
            </a:lvl1pPr>
          </a:lstStyle>
          <a:p>
            <a:r>
              <a:rPr lang="en-US"/>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p:spPr>
        <p:txBody>
          <a:bodyPr>
            <a:normAutofit/>
          </a:bodyPr>
          <a:lstStyle>
            <a:lvl1pPr marL="0" indent="0">
              <a:spcAft>
                <a:spcPts val="3000"/>
              </a:spcAft>
              <a:buNone/>
              <a:defRPr sz="2000"/>
            </a:lvl1pPr>
          </a:lstStyle>
          <a:p>
            <a:pPr lvl="0"/>
            <a:r>
              <a:rPr lang="en-US"/>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418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3" name="Picture 2" descr="Blue letters on a black background&#10;&#10;Description automatically generated">
            <a:extLst>
              <a:ext uri="{FF2B5EF4-FFF2-40B4-BE49-F238E27FC236}">
                <a16:creationId xmlns:a16="http://schemas.microsoft.com/office/drawing/2014/main" id="{C3CAA347-8EDA-E6FA-B076-B1818DCDB9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67628522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4" name="Picture 3">
            <a:extLst>
              <a:ext uri="{FF2B5EF4-FFF2-40B4-BE49-F238E27FC236}">
                <a16:creationId xmlns:a16="http://schemas.microsoft.com/office/drawing/2014/main" id="{088E5A72-05D0-F5DE-2AB4-779A716582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407323935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378B7AD8-4B2C-C178-8F79-762B377839E5}"/>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6599417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5" name="Picture 4" descr="A road with a yellow car on it&#10;&#10;Description automatically generated">
            <a:extLst>
              <a:ext uri="{FF2B5EF4-FFF2-40B4-BE49-F238E27FC236}">
                <a16:creationId xmlns:a16="http://schemas.microsoft.com/office/drawing/2014/main" id="{266864DD-111B-34A2-FAE7-BFC9A232C4E1}"/>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25925"/>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4636000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31FD7D90-5A61-F285-DAED-06DF23FCBC85}"/>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0167629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5" name="Picture 4" descr="A person looking up to the sky&#10;&#10;Description automatically generated">
            <a:extLst>
              <a:ext uri="{FF2B5EF4-FFF2-40B4-BE49-F238E27FC236}">
                <a16:creationId xmlns:a16="http://schemas.microsoft.com/office/drawing/2014/main" id="{40A0E0A9-4DA9-DCEA-1194-876B96700FAC}"/>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9461270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person looking up to the sky&#10;&#10;Description automatically generated">
            <a:extLst>
              <a:ext uri="{FF2B5EF4-FFF2-40B4-BE49-F238E27FC236}">
                <a16:creationId xmlns:a16="http://schemas.microsoft.com/office/drawing/2014/main" id="{1D259371-31E1-0130-2E5A-48D074406840}"/>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6489446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Generic cover with supergraphic_7">
    <p:bg>
      <p:bgPr>
        <a:solidFill>
          <a:schemeClr val="accent3"/>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0A54690-ADDB-85DC-4909-4A61C8A8EB29}"/>
              </a:ext>
            </a:extLst>
          </p:cNvPr>
          <p:cNvSpPr>
            <a:spLocks noGrp="1"/>
          </p:cNvSpPr>
          <p:nvPr>
            <p:ph type="pic" sz="quarter" idx="14"/>
          </p:nvPr>
        </p:nvSpPr>
        <p:spPr>
          <a:xfrm>
            <a:off x="304800" y="304801"/>
            <a:ext cx="11581200" cy="38808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1803604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noProof="0"/>
              <a:t>Agenda</a:t>
            </a:r>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Date Placeholder 6">
            <a:extLst>
              <a:ext uri="{FF2B5EF4-FFF2-40B4-BE49-F238E27FC236}">
                <a16:creationId xmlns:a16="http://schemas.microsoft.com/office/drawing/2014/main" id="{50E5C468-444B-62DA-9D0A-74D7B7A43CA4}"/>
              </a:ext>
            </a:extLst>
          </p:cNvPr>
          <p:cNvSpPr>
            <a:spLocks noGrp="1"/>
          </p:cNvSpPr>
          <p:nvPr>
            <p:ph type="dt" sz="half" idx="15"/>
          </p:nvPr>
        </p:nvSpPr>
        <p:spPr/>
        <p:txBody>
          <a:bodyPr/>
          <a:lstStyle/>
          <a:p>
            <a:r>
              <a:rPr lang="en-US" noProof="0"/>
              <a:t>Date</a:t>
            </a:r>
            <a:endParaRPr lang="en-US" noProof="0" dirty="0"/>
          </a:p>
        </p:txBody>
      </p:sp>
      <p:sp>
        <p:nvSpPr>
          <p:cNvPr id="8" name="Footer Placeholder 7">
            <a:extLst>
              <a:ext uri="{FF2B5EF4-FFF2-40B4-BE49-F238E27FC236}">
                <a16:creationId xmlns:a16="http://schemas.microsoft.com/office/drawing/2014/main" id="{D8649FCD-AD9A-9B4C-65E9-EC8BB1FA65AB}"/>
              </a:ext>
            </a:extLst>
          </p:cNvPr>
          <p:cNvSpPr>
            <a:spLocks noGrp="1"/>
          </p:cNvSpPr>
          <p:nvPr>
            <p:ph type="ftr" sz="quarter" idx="16"/>
          </p:nvPr>
        </p:nvSpPr>
        <p:spPr/>
        <p:txBody>
          <a:bodyPr/>
          <a:lstStyle/>
          <a:p>
            <a:r>
              <a:rPr lang="en-US" noProof="0"/>
              <a:t>Title</a:t>
            </a:r>
            <a:endParaRPr lang="en-US" noProof="0" dirty="0"/>
          </a:p>
        </p:txBody>
      </p:sp>
      <p:sp>
        <p:nvSpPr>
          <p:cNvPr id="9" name="Slide Number Placeholder 8">
            <a:extLst>
              <a:ext uri="{FF2B5EF4-FFF2-40B4-BE49-F238E27FC236}">
                <a16:creationId xmlns:a16="http://schemas.microsoft.com/office/drawing/2014/main" id="{0481DF9B-8923-091F-F791-49970CF86AB4}"/>
              </a:ext>
            </a:extLst>
          </p:cNvPr>
          <p:cNvSpPr>
            <a:spLocks noGrp="1"/>
          </p:cNvSpPr>
          <p:nvPr>
            <p:ph type="sldNum" sz="quarter" idx="17"/>
          </p:nvPr>
        </p:nvSpPr>
        <p:spPr/>
        <p:txBody>
          <a:bodyPr/>
          <a:lstStyle/>
          <a:p>
            <a:fld id="{721C06D9-4617-44B0-8711-1EF1C439A609}" type="slidenum">
              <a:rPr lang="en-US" noProof="0" smtClean="0"/>
              <a:pPr/>
              <a:t>‹#›</a:t>
            </a:fld>
            <a:endParaRPr lang="en-US" noProof="0" dirty="0"/>
          </a:p>
        </p:txBody>
      </p:sp>
    </p:spTree>
    <p:extLst>
      <p:ext uri="{BB962C8B-B14F-4D97-AF65-F5344CB8AC3E}">
        <p14:creationId xmlns:p14="http://schemas.microsoft.com/office/powerpoint/2010/main" val="37857903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dirty="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dirty="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7518927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11874-DB7E-C41F-0951-4E8CE98DEDF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788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noProof="0"/>
              <a:t>Agenda</a:t>
            </a:r>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noProof="0"/>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6" name="Footer Placeholder 4">
            <a:extLst>
              <a:ext uri="{FF2B5EF4-FFF2-40B4-BE49-F238E27FC236}">
                <a16:creationId xmlns:a16="http://schemas.microsoft.com/office/drawing/2014/main" id="{303663BA-E9C1-01A6-B24F-0580859C78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9" name="Slide Number Placeholder 5">
            <a:extLst>
              <a:ext uri="{FF2B5EF4-FFF2-40B4-BE49-F238E27FC236}">
                <a16:creationId xmlns:a16="http://schemas.microsoft.com/office/drawing/2014/main" id="{0F5E29FC-9039-53D4-BFF3-69BACC2E73A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0" name="Date Placeholder 3">
            <a:extLst>
              <a:ext uri="{FF2B5EF4-FFF2-40B4-BE49-F238E27FC236}">
                <a16:creationId xmlns:a16="http://schemas.microsoft.com/office/drawing/2014/main" id="{C0F18BE8-FAF9-F6F2-1085-B00E5E90229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7409621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6912893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183225652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42622056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94427795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189613552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45766122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23976903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3781584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24767074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CA0C01-F7FE-22E4-04C5-E81981FD8660}"/>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167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76856782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6" name="Footer Placeholder 4">
            <a:extLst>
              <a:ext uri="{FF2B5EF4-FFF2-40B4-BE49-F238E27FC236}">
                <a16:creationId xmlns:a16="http://schemas.microsoft.com/office/drawing/2014/main" id="{EF33E5EC-F505-F130-9822-B117171C349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0" name="Slide Number Placeholder 5">
            <a:extLst>
              <a:ext uri="{FF2B5EF4-FFF2-40B4-BE49-F238E27FC236}">
                <a16:creationId xmlns:a16="http://schemas.microsoft.com/office/drawing/2014/main" id="{157892CE-5D7F-B684-EF3C-B936307D26E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FF9E5A83-3496-D81F-8D3F-CCC80B5445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19160657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4082886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F4D1E4-CD12-06AB-39B8-8AB10C4C358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2" name="Slide Number Placeholder 5">
            <a:extLst>
              <a:ext uri="{FF2B5EF4-FFF2-40B4-BE49-F238E27FC236}">
                <a16:creationId xmlns:a16="http://schemas.microsoft.com/office/drawing/2014/main" id="{97D39D32-5C11-9111-E101-953489B396A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3C70087C-F26D-1EE6-6AA1-9C022617FCE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405931195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4F367CDA-715F-643B-8BB8-FC40F8729BB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2" name="Slide Number Placeholder 5">
            <a:extLst>
              <a:ext uri="{FF2B5EF4-FFF2-40B4-BE49-F238E27FC236}">
                <a16:creationId xmlns:a16="http://schemas.microsoft.com/office/drawing/2014/main" id="{36D607AC-AFF4-B4E2-C3FC-EEABABEC4C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268CD464-038B-FB7A-38C1-B8C845CF7F4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5143731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0F8CEC-9EB8-B737-67D2-6706761075F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2" name="Slide Number Placeholder 5">
            <a:extLst>
              <a:ext uri="{FF2B5EF4-FFF2-40B4-BE49-F238E27FC236}">
                <a16:creationId xmlns:a16="http://schemas.microsoft.com/office/drawing/2014/main" id="{19D869A1-B2C0-0D83-882E-9A8D825EF12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9DFBD64B-5922-1815-793B-32F77D92E09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58728768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16858362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40016001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07530108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2051810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3AA135-9E19-69F3-1233-089A7EA6C4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4364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0516637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9" name="Footer Placeholder 4">
            <a:extLst>
              <a:ext uri="{FF2B5EF4-FFF2-40B4-BE49-F238E27FC236}">
                <a16:creationId xmlns:a16="http://schemas.microsoft.com/office/drawing/2014/main" id="{E9C0D843-611C-AEE2-7B25-5B8F77AFD25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0" name="Slide Number Placeholder 5">
            <a:extLst>
              <a:ext uri="{FF2B5EF4-FFF2-40B4-BE49-F238E27FC236}">
                <a16:creationId xmlns:a16="http://schemas.microsoft.com/office/drawing/2014/main" id="{A0359F69-68D4-0430-A743-9771F528752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1" name="Date Placeholder 3">
            <a:extLst>
              <a:ext uri="{FF2B5EF4-FFF2-40B4-BE49-F238E27FC236}">
                <a16:creationId xmlns:a16="http://schemas.microsoft.com/office/drawing/2014/main" id="{83DB13C1-EEB9-65C2-72E3-C9B97FD6B09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98673015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8867714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Footer Placeholder 4">
            <a:extLst>
              <a:ext uri="{FF2B5EF4-FFF2-40B4-BE49-F238E27FC236}">
                <a16:creationId xmlns:a16="http://schemas.microsoft.com/office/drawing/2014/main" id="{270161F5-8754-23F8-6D5B-B17E6399880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6" name="Slide Number Placeholder 5">
            <a:extLst>
              <a:ext uri="{FF2B5EF4-FFF2-40B4-BE49-F238E27FC236}">
                <a16:creationId xmlns:a16="http://schemas.microsoft.com/office/drawing/2014/main" id="{C2695FF0-35A2-BFA3-6A01-97A850C715B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7" name="Date Placeholder 3">
            <a:extLst>
              <a:ext uri="{FF2B5EF4-FFF2-40B4-BE49-F238E27FC236}">
                <a16:creationId xmlns:a16="http://schemas.microsoft.com/office/drawing/2014/main" id="{4D1F3A33-9CCB-B522-9B84-9305E382A7A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969035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ooter Placeholder 4">
            <a:extLst>
              <a:ext uri="{FF2B5EF4-FFF2-40B4-BE49-F238E27FC236}">
                <a16:creationId xmlns:a16="http://schemas.microsoft.com/office/drawing/2014/main" id="{8ED79A0C-64A3-58CB-EE50-ECA8FCECBD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6" name="Slide Number Placeholder 5">
            <a:extLst>
              <a:ext uri="{FF2B5EF4-FFF2-40B4-BE49-F238E27FC236}">
                <a16:creationId xmlns:a16="http://schemas.microsoft.com/office/drawing/2014/main" id="{4DC27E1F-EE05-1406-572E-EA8B84B0F48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7" name="Date Placeholder 3">
            <a:extLst>
              <a:ext uri="{FF2B5EF4-FFF2-40B4-BE49-F238E27FC236}">
                <a16:creationId xmlns:a16="http://schemas.microsoft.com/office/drawing/2014/main" id="{4F019325-F72F-E079-7A94-8A8E192DC26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87271452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a:xfrm>
            <a:off x="1200036" y="6417000"/>
            <a:ext cx="6069127" cy="270000"/>
          </a:xfrm>
          <a:prstGeom prst="rect">
            <a:avLst/>
          </a:prstGeom>
        </p:spPr>
        <p:txBody>
          <a:bodyPr/>
          <a:lstStyle/>
          <a:p>
            <a:r>
              <a:rPr lang="en-US" noProof="0" dirty="0"/>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0" name="Footer Placeholder 4">
            <a:extLst>
              <a:ext uri="{FF2B5EF4-FFF2-40B4-BE49-F238E27FC236}">
                <a16:creationId xmlns:a16="http://schemas.microsoft.com/office/drawing/2014/main" id="{B21D4792-FF37-C6D9-6EE2-5D320D2A9219}"/>
              </a:ext>
            </a:extLst>
          </p:cNvPr>
          <p:cNvSpPr txBox="1">
            <a:spLocks/>
          </p:cNvSpPr>
          <p:nvPr userDrawn="1"/>
        </p:nvSpPr>
        <p:spPr>
          <a:xfrm>
            <a:off x="1200037" y="6417000"/>
            <a:ext cx="4895964"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Title</a:t>
            </a:r>
          </a:p>
        </p:txBody>
      </p:sp>
      <p:sp>
        <p:nvSpPr>
          <p:cNvPr id="12" name="Slide Number Placeholder 5">
            <a:extLst>
              <a:ext uri="{FF2B5EF4-FFF2-40B4-BE49-F238E27FC236}">
                <a16:creationId xmlns:a16="http://schemas.microsoft.com/office/drawing/2014/main" id="{01593323-9A9A-3191-4F29-5E955FA2C3B5}"/>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77E5AD66-EE47-95C9-88F8-52E8CDADBA29}"/>
              </a:ext>
            </a:extLst>
          </p:cNvPr>
          <p:cNvSpPr txBox="1">
            <a:spLocks/>
          </p:cNvSpPr>
          <p:nvPr userDrawn="1"/>
        </p:nvSpPr>
        <p:spPr>
          <a:xfrm>
            <a:off x="6237601" y="6417000"/>
            <a:ext cx="126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Date</a:t>
            </a:r>
          </a:p>
        </p:txBody>
      </p:sp>
    </p:spTree>
    <p:extLst>
      <p:ext uri="{BB962C8B-B14F-4D97-AF65-F5344CB8AC3E}">
        <p14:creationId xmlns:p14="http://schemas.microsoft.com/office/powerpoint/2010/main" val="36809553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Footer Placeholder 4">
            <a:extLst>
              <a:ext uri="{FF2B5EF4-FFF2-40B4-BE49-F238E27FC236}">
                <a16:creationId xmlns:a16="http://schemas.microsoft.com/office/drawing/2014/main" id="{094D5A7D-16A7-37E5-715C-DF1DC5152C7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0" name="Slide Number Placeholder 5">
            <a:extLst>
              <a:ext uri="{FF2B5EF4-FFF2-40B4-BE49-F238E27FC236}">
                <a16:creationId xmlns:a16="http://schemas.microsoft.com/office/drawing/2014/main" id="{20E0B247-7CD4-755A-0FEB-D726B00E582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219104CE-F85B-66A9-B531-B33D0E8381E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96134315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dirty="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21806531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Footer Placeholder 4">
            <a:extLst>
              <a:ext uri="{FF2B5EF4-FFF2-40B4-BE49-F238E27FC236}">
                <a16:creationId xmlns:a16="http://schemas.microsoft.com/office/drawing/2014/main" id="{AB4995A2-A6FE-E034-D996-0B7D5F4198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1" name="Slide Number Placeholder 5">
            <a:extLst>
              <a:ext uri="{FF2B5EF4-FFF2-40B4-BE49-F238E27FC236}">
                <a16:creationId xmlns:a16="http://schemas.microsoft.com/office/drawing/2014/main" id="{BED5DB04-6401-9280-DABB-80755A8CA3D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2" name="Date Placeholder 3">
            <a:extLst>
              <a:ext uri="{FF2B5EF4-FFF2-40B4-BE49-F238E27FC236}">
                <a16:creationId xmlns:a16="http://schemas.microsoft.com/office/drawing/2014/main" id="{3540EC4B-A463-25E7-7FE9-9C2DD138B02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78466837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86492039-151D-91F6-A74A-6E937BAE856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0" name="Slide Number Placeholder 5">
            <a:extLst>
              <a:ext uri="{FF2B5EF4-FFF2-40B4-BE49-F238E27FC236}">
                <a16:creationId xmlns:a16="http://schemas.microsoft.com/office/drawing/2014/main" id="{509D5275-2778-AA04-EDA0-9F763DC987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1" name="Date Placeholder 3">
            <a:extLst>
              <a:ext uri="{FF2B5EF4-FFF2-40B4-BE49-F238E27FC236}">
                <a16:creationId xmlns:a16="http://schemas.microsoft.com/office/drawing/2014/main" id="{B152F02A-A769-49A2-6263-506D5D9291C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9062769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1E0B7-44D0-A77E-026E-AC0C4E1F2BA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0347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dirty="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dirty="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53271830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noProof="0" dirty="0"/>
              <a:t>Click icon to add picture</a:t>
            </a:r>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noProof="0" dirty="0"/>
              <a:t>Click icon to add picture</a:t>
            </a:r>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168262174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noProof="0" dirty="0"/>
              <a:t>Click icon to add picture</a:t>
            </a:r>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noProof="0" dirty="0"/>
              <a:t>Click icon to add picture</a:t>
            </a:r>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noProof="0" dirty="0"/>
              <a:t>Click icon to add picture</a:t>
            </a:r>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36466382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noProof="0" dirty="0"/>
              <a:t>Click icon to add picture</a:t>
            </a:r>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noProof="0" dirty="0"/>
              <a:t>Click icon to add picture</a:t>
            </a:r>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noProof="0" dirty="0"/>
              <a:t>Click icon to add picture</a:t>
            </a:r>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52250449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noProof="0" dirty="0"/>
              <a:t>Click icon to add picture</a:t>
            </a:r>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noProof="0" dirty="0"/>
              <a:t>Click icon to add picture</a:t>
            </a:r>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noProof="0" dirty="0"/>
              <a:t>Click icon to add picture</a:t>
            </a:r>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noProof="0" dirty="0"/>
              <a:t>Click icon to add picture</a:t>
            </a:r>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noProof="0" dirty="0"/>
              <a:t>Click icon to add picture</a:t>
            </a:r>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372664945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noProof="0" dirty="0"/>
              <a:t>Click icon to add picture</a:t>
            </a:r>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noProof="0" dirty="0"/>
              <a:t>Click icon to add picture</a:t>
            </a:r>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noProof="0" dirty="0"/>
              <a:t>Click icon to add picture</a:t>
            </a:r>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noProof="0" dirty="0"/>
              <a:t>Click icon to add picture</a:t>
            </a:r>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noProof="0" dirty="0"/>
              <a:t>Click icon to add picture</a:t>
            </a:r>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104826000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noProof="0"/>
              <a:t>Click to edit Master text styles</a:t>
            </a:r>
          </a:p>
        </p:txBody>
      </p:sp>
      <p:sp>
        <p:nvSpPr>
          <p:cNvPr id="6" name="Footer Placeholder 4">
            <a:extLst>
              <a:ext uri="{FF2B5EF4-FFF2-40B4-BE49-F238E27FC236}">
                <a16:creationId xmlns:a16="http://schemas.microsoft.com/office/drawing/2014/main" id="{816F2F9F-FE1F-C0EE-7E47-104DA4A46E8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180FF724-9881-411C-178F-AE3E9066742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25EB55E5-3BB2-C20D-D2C4-1582485C35B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9004650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69106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Footer Placeholder 4">
            <a:extLst>
              <a:ext uri="{FF2B5EF4-FFF2-40B4-BE49-F238E27FC236}">
                <a16:creationId xmlns:a16="http://schemas.microsoft.com/office/drawing/2014/main" id="{C80AF953-B478-7206-B1DA-F9FCE66D6B9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0" name="Slide Number Placeholder 5">
            <a:extLst>
              <a:ext uri="{FF2B5EF4-FFF2-40B4-BE49-F238E27FC236}">
                <a16:creationId xmlns:a16="http://schemas.microsoft.com/office/drawing/2014/main" id="{35B598B2-12C2-59DD-F69E-2F79AB9875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1" name="Date Placeholder 3">
            <a:extLst>
              <a:ext uri="{FF2B5EF4-FFF2-40B4-BE49-F238E27FC236}">
                <a16:creationId xmlns:a16="http://schemas.microsoft.com/office/drawing/2014/main" id="{CF15531E-E81D-0ADC-F861-26088F44C3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5680148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Tree>
    <p:extLst>
      <p:ext uri="{BB962C8B-B14F-4D97-AF65-F5344CB8AC3E}">
        <p14:creationId xmlns:p14="http://schemas.microsoft.com/office/powerpoint/2010/main" val="221133849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4">
            <a:extLst>
              <a:ext uri="{FF2B5EF4-FFF2-40B4-BE49-F238E27FC236}">
                <a16:creationId xmlns:a16="http://schemas.microsoft.com/office/drawing/2014/main" id="{2C382CE7-813C-CF83-950D-B8E054F65B68}"/>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
        <p:nvSpPr>
          <p:cNvPr id="10" name="Footer Placeholder 4">
            <a:extLst>
              <a:ext uri="{FF2B5EF4-FFF2-40B4-BE49-F238E27FC236}">
                <a16:creationId xmlns:a16="http://schemas.microsoft.com/office/drawing/2014/main" id="{2DCFD000-895F-6D7A-CD09-4F42E65C982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2" name="Slide Number Placeholder 5">
            <a:extLst>
              <a:ext uri="{FF2B5EF4-FFF2-40B4-BE49-F238E27FC236}">
                <a16:creationId xmlns:a16="http://schemas.microsoft.com/office/drawing/2014/main" id="{6BAB8353-272A-2B02-F881-CCC384F7BA6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37E4F901-0212-CE0A-F877-400A3C63EF3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937914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546D4B-E89E-95C5-9CCF-A280406AC388}"/>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p:spPr>
        <p:txBody>
          <a:bodyPr>
            <a:normAutofit/>
          </a:bodyPr>
          <a:lstStyle>
            <a:lvl1pPr>
              <a:defRPr sz="3000">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15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67611687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70433037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6103938" y="190999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6103938" y="3263224"/>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6103938" y="461644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Footer Placeholder 4">
            <a:extLst>
              <a:ext uri="{FF2B5EF4-FFF2-40B4-BE49-F238E27FC236}">
                <a16:creationId xmlns:a16="http://schemas.microsoft.com/office/drawing/2014/main" id="{A1073B1F-9E58-C416-F841-BA23FC72C65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7" name="Slide Number Placeholder 5">
            <a:extLst>
              <a:ext uri="{FF2B5EF4-FFF2-40B4-BE49-F238E27FC236}">
                <a16:creationId xmlns:a16="http://schemas.microsoft.com/office/drawing/2014/main" id="{90822775-15E0-7C69-A3CB-2C72092D5CD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0" name="Date Placeholder 3">
            <a:extLst>
              <a:ext uri="{FF2B5EF4-FFF2-40B4-BE49-F238E27FC236}">
                <a16:creationId xmlns:a16="http://schemas.microsoft.com/office/drawing/2014/main" id="{1E3A96DF-A0FD-7DCA-A096-3196C107D1F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286586166"/>
      </p:ext>
    </p:extLst>
  </p:cSld>
  <p:clrMapOvr>
    <a:masterClrMapping/>
  </p:clrMapOvr>
  <p:transition>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dirty="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noChangeAspect="1"/>
          </p:cNvSpPr>
          <p:nvPr>
            <p:ph type="pic" sz="quarter" idx="24"/>
          </p:nvPr>
        </p:nvSpPr>
        <p:spPr>
          <a:xfrm>
            <a:off x="306388" y="190999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noChangeAspect="1"/>
          </p:cNvSpPr>
          <p:nvPr>
            <p:ph type="pic" sz="quarter" idx="27"/>
          </p:nvPr>
        </p:nvSpPr>
        <p:spPr>
          <a:xfrm>
            <a:off x="306388" y="3263224"/>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noChangeAspect="1"/>
          </p:cNvSpPr>
          <p:nvPr>
            <p:ph type="pic" sz="quarter" idx="30"/>
          </p:nvPr>
        </p:nvSpPr>
        <p:spPr>
          <a:xfrm>
            <a:off x="306388" y="461644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noChangeAspect="1"/>
          </p:cNvSpPr>
          <p:nvPr>
            <p:ph type="pic" sz="quarter" idx="33"/>
          </p:nvPr>
        </p:nvSpPr>
        <p:spPr>
          <a:xfrm>
            <a:off x="4153694" y="190999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noChangeAspect="1"/>
          </p:cNvSpPr>
          <p:nvPr>
            <p:ph type="pic" sz="quarter" idx="36"/>
          </p:nvPr>
        </p:nvSpPr>
        <p:spPr>
          <a:xfrm>
            <a:off x="4153694" y="3263224"/>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noChangeAspect="1"/>
          </p:cNvSpPr>
          <p:nvPr>
            <p:ph type="pic" sz="quarter" idx="39"/>
          </p:nvPr>
        </p:nvSpPr>
        <p:spPr>
          <a:xfrm>
            <a:off x="4153694" y="461644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noChangeAspect="1"/>
          </p:cNvSpPr>
          <p:nvPr>
            <p:ph type="pic" sz="quarter" idx="42"/>
          </p:nvPr>
        </p:nvSpPr>
        <p:spPr>
          <a:xfrm>
            <a:off x="8001001" y="190999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noChangeAspect="1"/>
          </p:cNvSpPr>
          <p:nvPr>
            <p:ph type="pic" sz="quarter" idx="45"/>
          </p:nvPr>
        </p:nvSpPr>
        <p:spPr>
          <a:xfrm>
            <a:off x="8001001" y="3263224"/>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noChangeAspect="1"/>
          </p:cNvSpPr>
          <p:nvPr>
            <p:ph type="pic" sz="quarter" idx="48"/>
          </p:nvPr>
        </p:nvSpPr>
        <p:spPr>
          <a:xfrm>
            <a:off x="8001001" y="4616449"/>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5" name="Footer Placeholder 4">
            <a:extLst>
              <a:ext uri="{FF2B5EF4-FFF2-40B4-BE49-F238E27FC236}">
                <a16:creationId xmlns:a16="http://schemas.microsoft.com/office/drawing/2014/main" id="{21B39BF6-CEBC-E7EF-DC01-7AB67F49FC4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36" name="Slide Number Placeholder 5">
            <a:extLst>
              <a:ext uri="{FF2B5EF4-FFF2-40B4-BE49-F238E27FC236}">
                <a16:creationId xmlns:a16="http://schemas.microsoft.com/office/drawing/2014/main" id="{470D5808-CBDA-E504-FC55-ADA9B7B9C200}"/>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dirty="0"/>
          </a:p>
        </p:txBody>
      </p:sp>
      <p:sp>
        <p:nvSpPr>
          <p:cNvPr id="37" name="Date Placeholder 3">
            <a:extLst>
              <a:ext uri="{FF2B5EF4-FFF2-40B4-BE49-F238E27FC236}">
                <a16:creationId xmlns:a16="http://schemas.microsoft.com/office/drawing/2014/main" id="{ABFEDE30-C751-8AE6-C6C3-4DAFB147F0B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63773302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15162473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noChangeAspect="1"/>
          </p:cNvSpPr>
          <p:nvPr>
            <p:ph type="pic" sz="quarter" idx="24"/>
          </p:nvPr>
        </p:nvSpPr>
        <p:spPr>
          <a:xfrm>
            <a:off x="306388" y="1260000"/>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17" name="Picture Placeholder 10">
            <a:extLst>
              <a:ext uri="{FF2B5EF4-FFF2-40B4-BE49-F238E27FC236}">
                <a16:creationId xmlns:a16="http://schemas.microsoft.com/office/drawing/2014/main" id="{60516244-1DBC-D2C0-E79A-2036911E6A1C}"/>
              </a:ext>
            </a:extLst>
          </p:cNvPr>
          <p:cNvSpPr>
            <a:spLocks noGrp="1" noChangeAspect="1"/>
          </p:cNvSpPr>
          <p:nvPr>
            <p:ph type="pic" sz="quarter" idx="30"/>
          </p:nvPr>
        </p:nvSpPr>
        <p:spPr>
          <a:xfrm>
            <a:off x="306388" y="3429000"/>
            <a:ext cx="914400" cy="914400"/>
          </a:xfrm>
          <a:solidFill>
            <a:schemeClr val="bg1">
              <a:lumMod val="95000"/>
            </a:schemeClr>
          </a:solidFill>
        </p:spPr>
        <p:txBody>
          <a:bodyPr anchor="ctr"/>
          <a:lstStyle>
            <a:lvl1pPr marL="0" indent="0" algn="ctr">
              <a:buNone/>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Footer Placeholder 4">
            <a:extLst>
              <a:ext uri="{FF2B5EF4-FFF2-40B4-BE49-F238E27FC236}">
                <a16:creationId xmlns:a16="http://schemas.microsoft.com/office/drawing/2014/main" id="{BF537CD1-2D3C-56D4-3FBA-7820C619C8D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6" name="Slide Number Placeholder 5">
            <a:extLst>
              <a:ext uri="{FF2B5EF4-FFF2-40B4-BE49-F238E27FC236}">
                <a16:creationId xmlns:a16="http://schemas.microsoft.com/office/drawing/2014/main" id="{9DA5FFFE-3BBD-5D54-603D-579C2A6A439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3" name="Date Placeholder 3">
            <a:extLst>
              <a:ext uri="{FF2B5EF4-FFF2-40B4-BE49-F238E27FC236}">
                <a16:creationId xmlns:a16="http://schemas.microsoft.com/office/drawing/2014/main" id="{ED819B05-9363-6516-1B6E-3E24E05FC38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12798897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17591489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6243F8CA-541B-AD28-3075-5382CB908A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9" name="Slide Number Placeholder 5">
            <a:extLst>
              <a:ext uri="{FF2B5EF4-FFF2-40B4-BE49-F238E27FC236}">
                <a16:creationId xmlns:a16="http://schemas.microsoft.com/office/drawing/2014/main" id="{772483EF-5F25-BF1E-E3A3-382D15A4EF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3" name="Date Placeholder 3">
            <a:extLst>
              <a:ext uri="{FF2B5EF4-FFF2-40B4-BE49-F238E27FC236}">
                <a16:creationId xmlns:a16="http://schemas.microsoft.com/office/drawing/2014/main" id="{63BC9E6F-FA12-E01B-6102-BF8AC51A4F2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412340124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24" name="Footer Placeholder 4">
            <a:extLst>
              <a:ext uri="{FF2B5EF4-FFF2-40B4-BE49-F238E27FC236}">
                <a16:creationId xmlns:a16="http://schemas.microsoft.com/office/drawing/2014/main" id="{E4F760E3-2DB0-6889-28FB-1F8641C92E8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5" name="Slide Number Placeholder 5">
            <a:extLst>
              <a:ext uri="{FF2B5EF4-FFF2-40B4-BE49-F238E27FC236}">
                <a16:creationId xmlns:a16="http://schemas.microsoft.com/office/drawing/2014/main" id="{8C1CAF93-394D-AC0F-F65B-D785A6C418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6" name="Date Placeholder 3">
            <a:extLst>
              <a:ext uri="{FF2B5EF4-FFF2-40B4-BE49-F238E27FC236}">
                <a16:creationId xmlns:a16="http://schemas.microsoft.com/office/drawing/2014/main" id="{78669013-E330-19CA-6A21-AE3063953B0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780465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US" noProof="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US" sz="800" noProof="0" dirty="0"/>
              <a:t>NOTE: Adjust the vertical dividers to match the height of your text content (making sure all are of a consistent height).</a:t>
            </a:r>
          </a:p>
        </p:txBody>
      </p:sp>
      <p:sp>
        <p:nvSpPr>
          <p:cNvPr id="27" name="Footer Placeholder 4">
            <a:extLst>
              <a:ext uri="{FF2B5EF4-FFF2-40B4-BE49-F238E27FC236}">
                <a16:creationId xmlns:a16="http://schemas.microsoft.com/office/drawing/2014/main" id="{7076009B-5CC2-8157-0D45-3827EBBCEB3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8" name="Slide Number Placeholder 5">
            <a:extLst>
              <a:ext uri="{FF2B5EF4-FFF2-40B4-BE49-F238E27FC236}">
                <a16:creationId xmlns:a16="http://schemas.microsoft.com/office/drawing/2014/main" id="{A65E7900-FC66-72DF-0216-B78231E3B9C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9" name="Date Placeholder 3">
            <a:extLst>
              <a:ext uri="{FF2B5EF4-FFF2-40B4-BE49-F238E27FC236}">
                <a16:creationId xmlns:a16="http://schemas.microsoft.com/office/drawing/2014/main" id="{FE07C9B7-0E5C-2537-72C2-F82DFB4CF4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40102389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2.xml"/><Relationship Id="rId21" Type="http://schemas.openxmlformats.org/officeDocument/2006/relationships/slideLayout" Target="../slideLayouts/slideLayout57.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63" Type="http://schemas.openxmlformats.org/officeDocument/2006/relationships/slideLayout" Target="../slideLayouts/slideLayout99.xml"/><Relationship Id="rId68" Type="http://schemas.openxmlformats.org/officeDocument/2006/relationships/slideLayout" Target="../slideLayouts/slideLayout104.xml"/><Relationship Id="rId16" Type="http://schemas.openxmlformats.org/officeDocument/2006/relationships/slideLayout" Target="../slideLayouts/slideLayout5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8" Type="http://schemas.openxmlformats.org/officeDocument/2006/relationships/slideLayout" Target="../slideLayouts/slideLayout94.xml"/><Relationship Id="rId66" Type="http://schemas.openxmlformats.org/officeDocument/2006/relationships/slideLayout" Target="../slideLayouts/slideLayout102.xml"/><Relationship Id="rId74" Type="http://schemas.openxmlformats.org/officeDocument/2006/relationships/slideLayout" Target="../slideLayouts/slideLayout110.xml"/><Relationship Id="rId5" Type="http://schemas.openxmlformats.org/officeDocument/2006/relationships/slideLayout" Target="../slideLayouts/slideLayout41.xml"/><Relationship Id="rId61" Type="http://schemas.openxmlformats.org/officeDocument/2006/relationships/slideLayout" Target="../slideLayouts/slideLayout97.xml"/><Relationship Id="rId19" Type="http://schemas.openxmlformats.org/officeDocument/2006/relationships/slideLayout" Target="../slideLayouts/slideLayout5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64" Type="http://schemas.openxmlformats.org/officeDocument/2006/relationships/slideLayout" Target="../slideLayouts/slideLayout100.xml"/><Relationship Id="rId69" Type="http://schemas.openxmlformats.org/officeDocument/2006/relationships/slideLayout" Target="../slideLayouts/slideLayout105.xml"/><Relationship Id="rId77" Type="http://schemas.openxmlformats.org/officeDocument/2006/relationships/image" Target="../media/image42.png"/><Relationship Id="rId8" Type="http://schemas.openxmlformats.org/officeDocument/2006/relationships/slideLayout" Target="../slideLayouts/slideLayout44.xml"/><Relationship Id="rId51" Type="http://schemas.openxmlformats.org/officeDocument/2006/relationships/slideLayout" Target="../slideLayouts/slideLayout87.xml"/><Relationship Id="rId72" Type="http://schemas.openxmlformats.org/officeDocument/2006/relationships/slideLayout" Target="../slideLayouts/slideLayout108.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59" Type="http://schemas.openxmlformats.org/officeDocument/2006/relationships/slideLayout" Target="../slideLayouts/slideLayout95.xml"/><Relationship Id="rId67" Type="http://schemas.openxmlformats.org/officeDocument/2006/relationships/slideLayout" Target="../slideLayouts/slideLayout103.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62" Type="http://schemas.openxmlformats.org/officeDocument/2006/relationships/slideLayout" Target="../slideLayouts/slideLayout98.xml"/><Relationship Id="rId70" Type="http://schemas.openxmlformats.org/officeDocument/2006/relationships/slideLayout" Target="../slideLayouts/slideLayout106.xml"/><Relationship Id="rId75" Type="http://schemas.openxmlformats.org/officeDocument/2006/relationships/slideLayout" Target="../slideLayouts/slideLayout11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slideLayout" Target="../slideLayouts/slideLayout93.xml"/><Relationship Id="rId10" Type="http://schemas.openxmlformats.org/officeDocument/2006/relationships/slideLayout" Target="../slideLayouts/slideLayout46.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60" Type="http://schemas.openxmlformats.org/officeDocument/2006/relationships/slideLayout" Target="../slideLayouts/slideLayout96.xml"/><Relationship Id="rId65" Type="http://schemas.openxmlformats.org/officeDocument/2006/relationships/slideLayout" Target="../slideLayouts/slideLayout101.xml"/><Relationship Id="rId73" Type="http://schemas.openxmlformats.org/officeDocument/2006/relationships/slideLayout" Target="../slideLayouts/slideLayout10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9" Type="http://schemas.openxmlformats.org/officeDocument/2006/relationships/slideLayout" Target="../slideLayouts/slideLayout75.xml"/><Relationship Id="rId34" Type="http://schemas.openxmlformats.org/officeDocument/2006/relationships/slideLayout" Target="../slideLayouts/slideLayout70.xml"/><Relationship Id="rId50" Type="http://schemas.openxmlformats.org/officeDocument/2006/relationships/slideLayout" Target="../slideLayouts/slideLayout86.xml"/><Relationship Id="rId55" Type="http://schemas.openxmlformats.org/officeDocument/2006/relationships/slideLayout" Target="../slideLayouts/slideLayout91.xml"/><Relationship Id="rId76" Type="http://schemas.openxmlformats.org/officeDocument/2006/relationships/theme" Target="../theme/theme2.xml"/><Relationship Id="rId7" Type="http://schemas.openxmlformats.org/officeDocument/2006/relationships/slideLayout" Target="../slideLayouts/slideLayout43.xml"/><Relationship Id="rId71" Type="http://schemas.openxmlformats.org/officeDocument/2006/relationships/slideLayout" Target="../slideLayouts/slideLayout107.xml"/><Relationship Id="rId2" Type="http://schemas.openxmlformats.org/officeDocument/2006/relationships/slideLayout" Target="../slideLayouts/slideLayout38.xml"/><Relationship Id="rId29"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image" Target="../media/image48.png"/><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theme" Target="../theme/theme4.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image" Target="../media/image4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2A0661-7826-F595-F9D2-E5CD00382AF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3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registered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611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marL="11113" indent="-11113" algn="l" defTabSz="914400" rtl="0" eaLnBrk="1" latinLnBrk="0" hangingPunct="1">
        <a:lnSpc>
          <a:spcPct val="90000"/>
        </a:lnSpc>
        <a:spcBef>
          <a:spcPct val="0"/>
        </a:spcBef>
        <a:buNone/>
        <a:tabLst/>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Clr>
          <a:srgbClr val="D42B1E"/>
        </a:buClr>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42B1E"/>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42B1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42B1E"/>
        </a:buClr>
        <a:buSzPct val="100000"/>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42B1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F26B43"/>
          </p15:clr>
        </p15:guide>
        <p15:guide id="2" pos="288">
          <p15:clr>
            <a:srgbClr val="F26B43"/>
          </p15:clr>
        </p15:guide>
        <p15:guide id="3" pos="73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dirty="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77"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Tree>
    <p:extLst>
      <p:ext uri="{BB962C8B-B14F-4D97-AF65-F5344CB8AC3E}">
        <p14:creationId xmlns:p14="http://schemas.microsoft.com/office/powerpoint/2010/main" val="36409090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750" r:id="rId53"/>
    <p:sldLayoutId id="2147483751" r:id="rId54"/>
    <p:sldLayoutId id="2147483752" r:id="rId55"/>
    <p:sldLayoutId id="2147483753" r:id="rId56"/>
    <p:sldLayoutId id="2147483754" r:id="rId57"/>
    <p:sldLayoutId id="2147483755" r:id="rId58"/>
    <p:sldLayoutId id="2147483756" r:id="rId59"/>
    <p:sldLayoutId id="2147483757" r:id="rId60"/>
    <p:sldLayoutId id="2147483758" r:id="rId61"/>
    <p:sldLayoutId id="2147483759" r:id="rId62"/>
    <p:sldLayoutId id="2147483760" r:id="rId63"/>
    <p:sldLayoutId id="2147483761" r:id="rId64"/>
    <p:sldLayoutId id="2147483762" r:id="rId65"/>
    <p:sldLayoutId id="2147483763" r:id="rId66"/>
    <p:sldLayoutId id="2147483764" r:id="rId67"/>
    <p:sldLayoutId id="2147483765" r:id="rId68"/>
    <p:sldLayoutId id="2147483766" r:id="rId69"/>
    <p:sldLayoutId id="2147483767" r:id="rId70"/>
    <p:sldLayoutId id="2147483768" r:id="rId71"/>
    <p:sldLayoutId id="2147483769" r:id="rId72"/>
    <p:sldLayoutId id="2147483770" r:id="rId73"/>
    <p:sldLayoutId id="2147483771" r:id="rId74"/>
    <p:sldLayoutId id="2147483772" r:id="rId75"/>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a:t>© 2024 </a:t>
            </a:r>
            <a:r>
              <a:rPr lang="en-US" sz="700" noProof="0" err="1"/>
              <a:t>Forvis</a:t>
            </a:r>
            <a:r>
              <a:rPr lang="en-US" sz="700" noProof="0"/>
              <a:t> Mazars, LLP. All rights reserved.</a:t>
            </a:r>
          </a:p>
        </p:txBody>
      </p:sp>
    </p:spTree>
    <p:extLst>
      <p:ext uri="{BB962C8B-B14F-4D97-AF65-F5344CB8AC3E}">
        <p14:creationId xmlns:p14="http://schemas.microsoft.com/office/powerpoint/2010/main" val="94086627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dirty="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2025 Forvis Mazars, LLP. All rights reserved.</a:t>
            </a:r>
          </a:p>
        </p:txBody>
      </p:sp>
    </p:spTree>
    <p:extLst>
      <p:ext uri="{BB962C8B-B14F-4D97-AF65-F5344CB8AC3E}">
        <p14:creationId xmlns:p14="http://schemas.microsoft.com/office/powerpoint/2010/main" val="155552985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47.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vismazars.us/forsights/2025/01/new-fasb-guidance-on-induced-conversions" TargetMode="External"/><Relationship Id="rId2" Type="http://schemas.openxmlformats.org/officeDocument/2006/relationships/hyperlink" Target="https://www.forvismazars.us/forsights/2024/12/from-the-hill-december-17-2024" TargetMode="External"/><Relationship Id="rId1" Type="http://schemas.openxmlformats.org/officeDocument/2006/relationships/slideLayout" Target="../slideLayouts/slideLayout55.xml"/><Relationship Id="rId6" Type="http://schemas.openxmlformats.org/officeDocument/2006/relationships/hyperlink" Target="https://www.forvismazars.us/forsights/2024/12/accounting-method-planning-in-anticipation-of-tax-law-changes" TargetMode="External"/><Relationship Id="rId5" Type="http://schemas.openxmlformats.org/officeDocument/2006/relationships/hyperlink" Target="https://www.forvismazars.us/forsights/2024/12/sec-regulatory-outlook-2025-registrants" TargetMode="External"/><Relationship Id="rId4" Type="http://schemas.openxmlformats.org/officeDocument/2006/relationships/hyperlink" Target="http://www.forvismazars.us/forsights/2024/12/gasb-2024-the-year-ahea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sbaregistry.org/" TargetMode="External"/><Relationship Id="rId2" Type="http://schemas.openxmlformats.org/officeDocument/2006/relationships/hyperlink" Target="mailto:cpecompliance@us.forvismazars.com" TargetMode="External"/><Relationship Id="rId1" Type="http://schemas.openxmlformats.org/officeDocument/2006/relationships/slideLayout" Target="../slideLayouts/slideLayout115.xml"/><Relationship Id="rId5" Type="http://schemas.openxmlformats.org/officeDocument/2006/relationships/image" Target="../media/image48.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hyperlink" Target="https://www.forvis.com/subscribe"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6.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2.xml"/></Relationships>
</file>

<file path=ppt/slides/_rels/slide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9" descr="A city with many tall buildings&#10;&#10;Description automatically generated">
            <a:extLst>
              <a:ext uri="{FF2B5EF4-FFF2-40B4-BE49-F238E27FC236}">
                <a16:creationId xmlns:a16="http://schemas.microsoft.com/office/drawing/2014/main" id="{347D1D3E-BE44-AD3F-5691-F808B5EC869C}"/>
              </a:ext>
            </a:extLst>
          </p:cNvPr>
          <p:cNvPicPr>
            <a:picLocks noGrp="1" noChangeAspect="1"/>
          </p:cNvPicPr>
          <p:nvPr>
            <p:ph type="pic" sz="quarter" idx="14"/>
            <p:custDataLst>
              <p:tags r:id="rId1"/>
            </p:custDataLst>
          </p:nvPr>
        </p:nvPicPr>
        <p:blipFill>
          <a:blip r:embed="rId3" cstate="screen">
            <a:extLst>
              <a:ext uri="{28A0092B-C50C-407E-A947-70E740481C1C}">
                <a14:useLocalDpi xmlns:a14="http://schemas.microsoft.com/office/drawing/2010/main"/>
              </a:ext>
            </a:extLst>
          </a:blip>
          <a:srcRect/>
          <a:stretch/>
        </p:blipFill>
        <p:spPr>
          <a:xfrm>
            <a:off x="304800" y="304801"/>
            <a:ext cx="11581200" cy="3880800"/>
          </a:xfrm>
        </p:spPr>
      </p:pic>
      <p:sp>
        <p:nvSpPr>
          <p:cNvPr id="3" name="Subtitle 2">
            <a:extLst>
              <a:ext uri="{FF2B5EF4-FFF2-40B4-BE49-F238E27FC236}">
                <a16:creationId xmlns:a16="http://schemas.microsoft.com/office/drawing/2014/main" id="{502D1BC8-8994-B7F3-EDB0-58E14A2C76B9}"/>
              </a:ext>
            </a:extLst>
          </p:cNvPr>
          <p:cNvSpPr>
            <a:spLocks noGrp="1"/>
          </p:cNvSpPr>
          <p:nvPr>
            <p:ph type="subTitle" idx="1"/>
          </p:nvPr>
        </p:nvSpPr>
        <p:spPr>
          <a:xfrm>
            <a:off x="304800" y="4377000"/>
            <a:ext cx="11581200" cy="360000"/>
          </a:xfrm>
        </p:spPr>
        <p:txBody>
          <a:bodyPr/>
          <a:lstStyle/>
          <a:p>
            <a:r>
              <a:rPr lang="en-US" sz="2800" dirty="0"/>
              <a:t>Quarterly Perspectives: Financial Reporting &amp; Beyond / Q4 2024</a:t>
            </a:r>
          </a:p>
        </p:txBody>
      </p:sp>
      <p:sp>
        <p:nvSpPr>
          <p:cNvPr id="5" name="Text Placeholder 4">
            <a:extLst>
              <a:ext uri="{FF2B5EF4-FFF2-40B4-BE49-F238E27FC236}">
                <a16:creationId xmlns:a16="http://schemas.microsoft.com/office/drawing/2014/main" id="{B472741D-23B7-BBF4-ECF2-FCC0817C20C5}"/>
              </a:ext>
            </a:extLst>
          </p:cNvPr>
          <p:cNvSpPr>
            <a:spLocks noGrp="1"/>
          </p:cNvSpPr>
          <p:nvPr>
            <p:ph type="body" sz="quarter" idx="11"/>
          </p:nvPr>
        </p:nvSpPr>
        <p:spPr/>
        <p:txBody>
          <a:bodyPr/>
          <a:lstStyle/>
          <a:p>
            <a:r>
              <a:rPr lang="en-US" dirty="0"/>
              <a:t>January 9, 2025</a:t>
            </a:r>
          </a:p>
        </p:txBody>
      </p:sp>
      <p:sp>
        <p:nvSpPr>
          <p:cNvPr id="7" name="Parallelogram 6">
            <a:extLst>
              <a:ext uri="{FF2B5EF4-FFF2-40B4-BE49-F238E27FC236}">
                <a16:creationId xmlns:a16="http://schemas.microsoft.com/office/drawing/2014/main" id="{CAEFE150-CC58-1629-61B5-241924FBEC8D}"/>
              </a:ext>
            </a:extLst>
          </p:cNvPr>
          <p:cNvSpPr/>
          <p:nvPr/>
        </p:nvSpPr>
        <p:spPr>
          <a:xfrm>
            <a:off x="6383498" y="304801"/>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07999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7" y="342475"/>
            <a:ext cx="5648400" cy="360000"/>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64B4B"/>
                </a:solidFill>
                <a:effectLst/>
                <a:uLnTx/>
                <a:uFillTx/>
                <a:latin typeface="Arial"/>
                <a:ea typeface="+mn-ea"/>
                <a:cs typeface="+mn-cs"/>
              </a:rPr>
              <a:t>A Washington Outlook</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Content Placeholder 8">
            <a:extLst>
              <a:ext uri="{FF2B5EF4-FFF2-40B4-BE49-F238E27FC236}">
                <a16:creationId xmlns:a16="http://schemas.microsoft.com/office/drawing/2014/main" id="{0CCF0E2C-D32B-D96A-EDD6-4F9E7060E05E}"/>
              </a:ext>
            </a:extLst>
          </p:cNvPr>
          <p:cNvSpPr txBox="1">
            <a:spLocks/>
          </p:cNvSpPr>
          <p:nvPr/>
        </p:nvSpPr>
        <p:spPr>
          <a:xfrm>
            <a:off x="305400" y="1112700"/>
            <a:ext cx="11581200" cy="4632600"/>
          </a:xfrm>
          <a:prstGeom prst="rect">
            <a:avLst/>
          </a:prstGeom>
        </p:spPr>
        <p:txBody>
          <a:bodyPr vert="horz" lIns="0" tIns="0" rIns="0" bIns="0" rtlCol="0" anchor="t">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1000"/>
              </a:spcBef>
              <a:spcAft>
                <a:spcPts val="300"/>
              </a:spcAft>
              <a:buClr>
                <a:srgbClr val="0072CE"/>
              </a:buClr>
              <a:buSzTx/>
              <a:buFont typeface="Wingdings" panose="05000000000000000000" pitchFamily="2" charset="2"/>
              <a:buChar char="§"/>
              <a:tabLst/>
              <a:defRPr/>
            </a:pPr>
            <a:r>
              <a:rPr kumimoji="0" lang="en-US" sz="2800" b="0" i="0" u="none" strike="noStrike" kern="1200" cap="none" spc="0" normalizeH="0" baseline="0" noProof="0">
                <a:ln>
                  <a:noFill/>
                </a:ln>
                <a:solidFill>
                  <a:srgbClr val="464B4B"/>
                </a:solidFill>
                <a:effectLst/>
                <a:uLnTx/>
                <a:uFillTx/>
                <a:latin typeface="Arial"/>
                <a:ea typeface="+mn-ea"/>
                <a:cs typeface="+mn-cs"/>
              </a:rPr>
              <a:t>What is “critical” about “the first 100 days?”</a:t>
            </a:r>
          </a:p>
          <a:p>
            <a:pPr marL="180975" marR="0" lvl="0" indent="-180975" algn="l" defTabSz="914400" rtl="0" eaLnBrk="1" fontAlgn="auto" latinLnBrk="0" hangingPunct="1">
              <a:lnSpc>
                <a:spcPct val="100000"/>
              </a:lnSpc>
              <a:spcBef>
                <a:spcPts val="1000"/>
              </a:spcBef>
              <a:spcAft>
                <a:spcPts val="300"/>
              </a:spcAft>
              <a:buClr>
                <a:srgbClr val="0072CE"/>
              </a:buClr>
              <a:buSzTx/>
              <a:buFont typeface="Wingdings" panose="05000000000000000000" pitchFamily="2" charset="2"/>
              <a:buChar char="§"/>
              <a:tabLst/>
              <a:defRPr/>
            </a:pPr>
            <a:r>
              <a:rPr kumimoji="0" lang="en-US" sz="2800" b="0" i="0" u="none" strike="noStrike" kern="1200" cap="none" spc="0" normalizeH="0" baseline="0" noProof="0">
                <a:ln>
                  <a:noFill/>
                </a:ln>
                <a:solidFill>
                  <a:srgbClr val="464B4B"/>
                </a:solidFill>
                <a:effectLst/>
                <a:uLnTx/>
                <a:uFillTx/>
                <a:latin typeface="Arial"/>
                <a:ea typeface="+mn-ea"/>
                <a:cs typeface="+mn-cs"/>
              </a:rPr>
              <a:t>Primary tax issues facing a new Congress</a:t>
            </a:r>
            <a:endParaRPr kumimoji="0" lang="en-US" sz="2800" b="0" i="0" u="none" strike="noStrike" kern="1200" cap="none" spc="0" normalizeH="0" baseline="0" noProof="0">
              <a:ln>
                <a:noFill/>
              </a:ln>
              <a:solidFill>
                <a:srgbClr val="464B4B"/>
              </a:solidFill>
              <a:effectLst/>
              <a:uLnTx/>
              <a:uFillTx/>
              <a:latin typeface="Arial" panose="020B0604020202020204" pitchFamily="34" charset="0"/>
              <a:ea typeface="+mn-ea"/>
              <a:cs typeface="Arial" panose="020B0604020202020204" pitchFamily="34" charset="0"/>
            </a:endParaRPr>
          </a:p>
          <a:p>
            <a:pPr marL="538163" marR="0" lvl="2" indent="-180975" algn="l" defTabSz="914400" rtl="0" eaLnBrk="1" fontAlgn="auto" latinLnBrk="0" hangingPunct="1">
              <a:lnSpc>
                <a:spcPct val="100000"/>
              </a:lnSpc>
              <a:spcBef>
                <a:spcPts val="1000"/>
              </a:spcBef>
              <a:spcAft>
                <a:spcPts val="300"/>
              </a:spcAft>
              <a:buClr>
                <a:srgbClr val="0072CE"/>
              </a:buClr>
              <a:buSzPct val="70000"/>
              <a:buFont typeface="Wingdings" panose="05000000000000000000" pitchFamily="2" charset="2"/>
              <a:buChar char="§"/>
              <a:tabLst/>
              <a:defRPr/>
            </a:pPr>
            <a:r>
              <a:rPr kumimoji="0" lang="en-US" sz="2800" b="0" i="0" u="none" strike="noStrike" kern="1200" cap="none" spc="0" normalizeH="0" baseline="0" noProof="0">
                <a:ln>
                  <a:noFill/>
                </a:ln>
                <a:solidFill>
                  <a:srgbClr val="464B4B"/>
                </a:solidFill>
                <a:effectLst/>
                <a:uLnTx/>
                <a:uFillTx/>
                <a:latin typeface="Arial" panose="020B0604020202020204" pitchFamily="34" charset="0"/>
                <a:ea typeface="+mn-ea"/>
                <a:cs typeface="Arial" panose="020B0604020202020204" pitchFamily="34" charset="0"/>
              </a:rPr>
              <a:t>Timeline and process</a:t>
            </a:r>
          </a:p>
          <a:p>
            <a:pPr marL="180975" marR="0" lvl="0" indent="-180975" algn="l" defTabSz="914400" rtl="0" eaLnBrk="1" fontAlgn="auto" latinLnBrk="0" hangingPunct="1">
              <a:lnSpc>
                <a:spcPct val="100000"/>
              </a:lnSpc>
              <a:spcBef>
                <a:spcPts val="1000"/>
              </a:spcBef>
              <a:spcAft>
                <a:spcPts val="300"/>
              </a:spcAft>
              <a:buClr>
                <a:srgbClr val="0072CE"/>
              </a:buClr>
              <a:buSzTx/>
              <a:buFont typeface="Wingdings" panose="05000000000000000000" pitchFamily="2" charset="2"/>
              <a:buChar char="§"/>
              <a:tabLst/>
              <a:defRPr/>
            </a:pPr>
            <a:r>
              <a:rPr kumimoji="0" lang="en-US" sz="2800" b="0" i="0" u="none" strike="noStrike" kern="1200" cap="none" spc="0" normalizeH="0" baseline="0" noProof="0">
                <a:ln>
                  <a:noFill/>
                </a:ln>
                <a:solidFill>
                  <a:srgbClr val="464B4B"/>
                </a:solidFill>
                <a:effectLst/>
                <a:uLnTx/>
                <a:uFillTx/>
                <a:latin typeface="Arial" panose="020B0604020202020204" pitchFamily="34" charset="0"/>
                <a:ea typeface="+mn-ea"/>
                <a:cs typeface="Arial" panose="020B0604020202020204" pitchFamily="34" charset="0"/>
              </a:rPr>
              <a:t>Changes in regulation/regulatory focus and related processes</a:t>
            </a:r>
          </a:p>
          <a:p>
            <a:pPr marL="538163" marR="0" lvl="2" indent="-180975" algn="l" defTabSz="914400" rtl="0" eaLnBrk="1" fontAlgn="auto" latinLnBrk="0" hangingPunct="1">
              <a:lnSpc>
                <a:spcPct val="100000"/>
              </a:lnSpc>
              <a:spcBef>
                <a:spcPts val="1000"/>
              </a:spcBef>
              <a:spcAft>
                <a:spcPts val="300"/>
              </a:spcAft>
              <a:buClr>
                <a:srgbClr val="0072CE"/>
              </a:buClr>
              <a:buSzPct val="70000"/>
              <a:buFont typeface="Wingdings" panose="05000000000000000000" pitchFamily="2" charset="2"/>
              <a:buChar char="§"/>
              <a:tabLst/>
              <a:defRPr/>
            </a:pPr>
            <a:r>
              <a:rPr kumimoji="0" lang="en-US" sz="2800" b="0" i="0" u="none" strike="noStrike" kern="1200" cap="none" spc="0" normalizeH="0" baseline="0" noProof="0">
                <a:ln>
                  <a:noFill/>
                </a:ln>
                <a:solidFill>
                  <a:srgbClr val="464B4B"/>
                </a:solidFill>
                <a:effectLst/>
                <a:uLnTx/>
                <a:uFillTx/>
                <a:latin typeface="Arial" panose="020B0604020202020204" pitchFamily="34" charset="0"/>
                <a:ea typeface="+mn-ea"/>
                <a:cs typeface="Arial" panose="020B0604020202020204" pitchFamily="34" charset="0"/>
              </a:rPr>
              <a:t>Delay in new regulations?</a:t>
            </a:r>
          </a:p>
          <a:p>
            <a:pPr marL="538163" marR="0" lvl="2" indent="-180975" algn="l" defTabSz="914400" rtl="0" eaLnBrk="1" fontAlgn="auto" latinLnBrk="0" hangingPunct="1">
              <a:lnSpc>
                <a:spcPct val="100000"/>
              </a:lnSpc>
              <a:spcBef>
                <a:spcPts val="1000"/>
              </a:spcBef>
              <a:spcAft>
                <a:spcPts val="300"/>
              </a:spcAft>
              <a:buClr>
                <a:srgbClr val="0072CE"/>
              </a:buClr>
              <a:buSzPct val="70000"/>
              <a:buFont typeface="Wingdings" panose="05000000000000000000" pitchFamily="2" charset="2"/>
              <a:buChar char="§"/>
              <a:tabLst/>
              <a:defRPr/>
            </a:pPr>
            <a:r>
              <a:rPr kumimoji="0" lang="en-US" sz="2800" b="0" i="0" u="none" strike="noStrike" kern="1200" cap="none" spc="0" normalizeH="0" baseline="0" noProof="0">
                <a:ln>
                  <a:noFill/>
                </a:ln>
                <a:solidFill>
                  <a:srgbClr val="464B4B"/>
                </a:solidFill>
                <a:effectLst/>
                <a:uLnTx/>
                <a:uFillTx/>
                <a:latin typeface="Arial" panose="020B0604020202020204" pitchFamily="34" charset="0"/>
                <a:ea typeface="+mn-ea"/>
                <a:cs typeface="Arial" panose="020B0604020202020204" pitchFamily="34" charset="0"/>
              </a:rPr>
              <a:t>Rollback of existing regulations?</a:t>
            </a:r>
          </a:p>
          <a:p>
            <a:pPr marL="357188" marR="0" lvl="1" indent="-180975" algn="l" defTabSz="914400" rtl="0" eaLnBrk="1" fontAlgn="auto" latinLnBrk="0" hangingPunct="1">
              <a:lnSpc>
                <a:spcPct val="100000"/>
              </a:lnSpc>
              <a:spcBef>
                <a:spcPts val="1000"/>
              </a:spcBef>
              <a:spcAft>
                <a:spcPts val="300"/>
              </a:spcAft>
              <a:buClr>
                <a:srgbClr val="0072CE"/>
              </a:buClr>
              <a:buSzPct val="85000"/>
              <a:buFont typeface="Wingdings" panose="05000000000000000000" pitchFamily="2" charset="2"/>
              <a:buChar char="§"/>
              <a:tabLst/>
              <a:defRPr/>
            </a:pPr>
            <a:endParaRPr kumimoji="0" lang="en-US" sz="2800" b="0" i="0" u="none" strike="noStrike" kern="1200" cap="none" spc="0" normalizeH="0" baseline="0" noProof="0">
              <a:ln>
                <a:noFill/>
              </a:ln>
              <a:solidFill>
                <a:srgbClr val="464B4B"/>
              </a:solidFill>
              <a:effectLst/>
              <a:uLnTx/>
              <a:uFillTx/>
              <a:latin typeface="Arial" panose="020B0604020202020204" pitchFamily="34" charset="0"/>
              <a:ea typeface="+mn-ea"/>
              <a:cs typeface="Arial" panose="020B0604020202020204" pitchFamily="34" charset="0"/>
            </a:endParaRPr>
          </a:p>
          <a:p>
            <a:pPr marL="180975" marR="0" lvl="0" indent="-180975" algn="l" defTabSz="914400" rtl="0" eaLnBrk="1" fontAlgn="auto" latinLnBrk="0" hangingPunct="1">
              <a:lnSpc>
                <a:spcPct val="100000"/>
              </a:lnSpc>
              <a:spcBef>
                <a:spcPts val="1000"/>
              </a:spcBef>
              <a:spcAft>
                <a:spcPts val="300"/>
              </a:spcAft>
              <a:buClr>
                <a:srgbClr val="0072CE"/>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2192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78815A00-647B-83F5-C02C-292F1A299467}"/>
              </a:ext>
            </a:extLst>
          </p:cNvPr>
          <p:cNvSpPr>
            <a:spLocks noGrp="1"/>
          </p:cNvSpPr>
          <p:nvPr>
            <p:ph type="title"/>
          </p:nvPr>
        </p:nvSpPr>
        <p:spPr/>
        <p:txBody>
          <a:bodyPr/>
          <a:lstStyle/>
          <a:p>
            <a:r>
              <a:rPr lang="en-US" dirty="0"/>
              <a:t>Polling Question</a:t>
            </a:r>
          </a:p>
        </p:txBody>
      </p:sp>
      <p:sp>
        <p:nvSpPr>
          <p:cNvPr id="36" name="Text Placeholder 35">
            <a:extLst>
              <a:ext uri="{FF2B5EF4-FFF2-40B4-BE49-F238E27FC236}">
                <a16:creationId xmlns:a16="http://schemas.microsoft.com/office/drawing/2014/main" id="{A3CE6E75-0CA7-52FC-77DC-AA5F8662BD80}"/>
              </a:ext>
            </a:extLst>
          </p:cNvPr>
          <p:cNvSpPr>
            <a:spLocks noGrp="1"/>
          </p:cNvSpPr>
          <p:nvPr>
            <p:ph type="body" sz="quarter" idx="13"/>
          </p:nvPr>
        </p:nvSpPr>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64B4B"/>
                </a:solidFill>
                <a:effectLst/>
                <a:uLnTx/>
                <a:uFillTx/>
                <a:latin typeface="Arial"/>
                <a:ea typeface="+mn-ea"/>
                <a:cs typeface="+mn-cs"/>
              </a:rPr>
              <a:t>Question 3</a:t>
            </a:r>
          </a:p>
        </p:txBody>
      </p:sp>
      <p:sp>
        <p:nvSpPr>
          <p:cNvPr id="17" name="Footer Placeholder 16">
            <a:extLst>
              <a:ext uri="{FF2B5EF4-FFF2-40B4-BE49-F238E27FC236}">
                <a16:creationId xmlns:a16="http://schemas.microsoft.com/office/drawing/2014/main" id="{53AD0DB5-A23B-A6F7-D6D5-4B2959522D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Title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8" name="Slide Number Placeholder 17">
            <a:extLst>
              <a:ext uri="{FF2B5EF4-FFF2-40B4-BE49-F238E27FC236}">
                <a16:creationId xmlns:a16="http://schemas.microsoft.com/office/drawing/2014/main" id="{814F3FB5-2218-C934-E31B-9B938EEA584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9" name="Date Placeholder 18">
            <a:extLst>
              <a:ext uri="{FF2B5EF4-FFF2-40B4-BE49-F238E27FC236}">
                <a16:creationId xmlns:a16="http://schemas.microsoft.com/office/drawing/2014/main" id="{75D525AD-8979-1CBD-99DF-7EC3AB49B6F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Date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37" name="Content Placeholder 36">
            <a:extLst>
              <a:ext uri="{FF2B5EF4-FFF2-40B4-BE49-F238E27FC236}">
                <a16:creationId xmlns:a16="http://schemas.microsoft.com/office/drawing/2014/main" id="{6BD66384-644D-E324-F743-ECE4A0385CBD}"/>
              </a:ext>
            </a:extLst>
          </p:cNvPr>
          <p:cNvSpPr>
            <a:spLocks noGrp="1"/>
          </p:cNvSpPr>
          <p:nvPr>
            <p:ph idx="14"/>
          </p:nvPr>
        </p:nvSpPr>
        <p:spPr/>
        <p:txBody>
          <a:bodyPr>
            <a:normAutofit/>
          </a:bodyPr>
          <a:lstStyle/>
          <a:p>
            <a:r>
              <a:rPr lang="en-US" sz="2000" dirty="0"/>
              <a:t>SEC</a:t>
            </a:r>
          </a:p>
        </p:txBody>
      </p:sp>
      <p:sp>
        <p:nvSpPr>
          <p:cNvPr id="38" name="Content Placeholder 37">
            <a:extLst>
              <a:ext uri="{FF2B5EF4-FFF2-40B4-BE49-F238E27FC236}">
                <a16:creationId xmlns:a16="http://schemas.microsoft.com/office/drawing/2014/main" id="{F09E0F87-3F7A-54E9-9420-BA1FBC2A0576}"/>
              </a:ext>
            </a:extLst>
          </p:cNvPr>
          <p:cNvSpPr>
            <a:spLocks noGrp="1"/>
          </p:cNvSpPr>
          <p:nvPr>
            <p:ph idx="15"/>
          </p:nvPr>
        </p:nvSpPr>
        <p:spPr/>
        <p:txBody>
          <a:bodyPr>
            <a:normAutofit/>
          </a:bodyPr>
          <a:lstStyle/>
          <a:p>
            <a:r>
              <a:rPr lang="en-US" sz="2000" dirty="0"/>
              <a:t>PCAOB</a:t>
            </a:r>
          </a:p>
        </p:txBody>
      </p:sp>
      <p:sp>
        <p:nvSpPr>
          <p:cNvPr id="39" name="Content Placeholder 38">
            <a:extLst>
              <a:ext uri="{FF2B5EF4-FFF2-40B4-BE49-F238E27FC236}">
                <a16:creationId xmlns:a16="http://schemas.microsoft.com/office/drawing/2014/main" id="{CF6208D4-C09E-9DD9-ADF0-C50DCCB3D1F8}"/>
              </a:ext>
            </a:extLst>
          </p:cNvPr>
          <p:cNvSpPr>
            <a:spLocks noGrp="1"/>
          </p:cNvSpPr>
          <p:nvPr>
            <p:ph idx="16"/>
          </p:nvPr>
        </p:nvSpPr>
        <p:spPr/>
        <p:txBody>
          <a:bodyPr>
            <a:normAutofit/>
          </a:bodyPr>
          <a:lstStyle/>
          <a:p>
            <a:r>
              <a:rPr lang="en-US" sz="2000" dirty="0"/>
              <a:t>FASB</a:t>
            </a:r>
          </a:p>
        </p:txBody>
      </p:sp>
      <p:sp>
        <p:nvSpPr>
          <p:cNvPr id="40" name="Content Placeholder 39">
            <a:extLst>
              <a:ext uri="{FF2B5EF4-FFF2-40B4-BE49-F238E27FC236}">
                <a16:creationId xmlns:a16="http://schemas.microsoft.com/office/drawing/2014/main" id="{035B73A8-697A-D778-B4E2-CC66F02E9CD4}"/>
              </a:ext>
            </a:extLst>
          </p:cNvPr>
          <p:cNvSpPr>
            <a:spLocks noGrp="1"/>
          </p:cNvSpPr>
          <p:nvPr>
            <p:ph idx="17"/>
          </p:nvPr>
        </p:nvSpPr>
        <p:spPr/>
        <p:txBody>
          <a:bodyPr>
            <a:normAutofit/>
          </a:bodyPr>
          <a:lstStyle/>
          <a:p>
            <a:r>
              <a:rPr lang="en-US" sz="2000" dirty="0"/>
              <a:t>None of the above (or does not apply)</a:t>
            </a:r>
          </a:p>
        </p:txBody>
      </p:sp>
      <p:sp>
        <p:nvSpPr>
          <p:cNvPr id="34" name="Content Placeholder 33">
            <a:extLst>
              <a:ext uri="{FF2B5EF4-FFF2-40B4-BE49-F238E27FC236}">
                <a16:creationId xmlns:a16="http://schemas.microsoft.com/office/drawing/2014/main" id="{255D83CC-51ED-39D4-C7A6-5F75079E0900}"/>
              </a:ext>
            </a:extLst>
          </p:cNvPr>
          <p:cNvSpPr>
            <a:spLocks noGrp="1"/>
          </p:cNvSpPr>
          <p:nvPr>
            <p:ph idx="18"/>
          </p:nvPr>
        </p:nvSpPr>
        <p:spPr/>
        <p:txBody>
          <a:bodyPr/>
          <a:lstStyle/>
          <a:p>
            <a:pPr marL="0" marR="0" lvl="0" indent="0" algn="l" defTabSz="914400" rtl="0" eaLnBrk="1" fontAlgn="auto" latinLnBrk="0" hangingPunct="1">
              <a:lnSpc>
                <a:spcPct val="100000"/>
              </a:lnSpc>
              <a:spcBef>
                <a:spcPts val="600"/>
              </a:spcBef>
              <a:spcAft>
                <a:spcPts val="300"/>
              </a:spcAft>
              <a:buClr>
                <a:srgbClr val="D42B1E"/>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72CE"/>
                </a:solidFill>
                <a:effectLst/>
                <a:uLnTx/>
                <a:uFillTx/>
                <a:latin typeface="Arial"/>
                <a:ea typeface="+mn-ea"/>
                <a:cs typeface="Arial" panose="020B0604020202020204" pitchFamily="34" charset="0"/>
              </a:rPr>
              <a:t>Of the following organizations that traditionally speak at the AICPA’s Conference on Current SEC and PCAOB Matters each year, which most effects you?   </a:t>
            </a:r>
          </a:p>
          <a:p>
            <a:endParaRPr lang="en-US" dirty="0"/>
          </a:p>
        </p:txBody>
      </p:sp>
    </p:spTree>
    <p:extLst>
      <p:ext uri="{BB962C8B-B14F-4D97-AF65-F5344CB8AC3E}">
        <p14:creationId xmlns:p14="http://schemas.microsoft.com/office/powerpoint/2010/main" val="23326145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6" y="342475"/>
            <a:ext cx="10398443" cy="360000"/>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64B4B"/>
                </a:solidFill>
                <a:effectLst/>
                <a:uLnTx/>
                <a:uFillTx/>
                <a:latin typeface="Arial"/>
                <a:ea typeface="+mj-ea"/>
                <a:cs typeface="+mj-cs"/>
              </a:rPr>
              <a:t>2024 AICPA &amp; CIMA Conference on Current SEC and PCAOB Matters</a:t>
            </a:r>
            <a:endParaRPr kumimoji="0" lang="en-US" sz="3200" b="1" i="0" u="none" strike="noStrike" kern="1200" cap="none" spc="0" normalizeH="0" baseline="0" noProof="0" dirty="0">
              <a:ln>
                <a:noFill/>
              </a:ln>
              <a:solidFill>
                <a:srgbClr val="464B4B"/>
              </a:solidFill>
              <a:effectLst/>
              <a:uLnTx/>
              <a:uFillTx/>
              <a:latin typeface="Arial"/>
              <a:ea typeface="+mn-ea"/>
              <a:cs typeface="+mn-cs"/>
            </a:endParaRP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Text Placeholder 3">
            <a:extLst>
              <a:ext uri="{FF2B5EF4-FFF2-40B4-BE49-F238E27FC236}">
                <a16:creationId xmlns:a16="http://schemas.microsoft.com/office/drawing/2014/main" id="{CAEA57FB-3815-B89D-D1C9-9364802D9D85}"/>
              </a:ext>
            </a:extLst>
          </p:cNvPr>
          <p:cNvSpPr txBox="1">
            <a:spLocks/>
          </p:cNvSpPr>
          <p:nvPr/>
        </p:nvSpPr>
        <p:spPr>
          <a:xfrm>
            <a:off x="305400" y="976536"/>
            <a:ext cx="115812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72CE"/>
                </a:solidFill>
                <a:effectLst/>
                <a:uLnTx/>
                <a:uFillTx/>
                <a:latin typeface="Arial"/>
                <a:ea typeface="+mn-ea"/>
                <a:cs typeface="+mn-cs"/>
              </a:rPr>
              <a:t>Major Observations and Themes</a:t>
            </a:r>
            <a:endParaRPr kumimoji="0" lang="en-US" sz="2400" b="0" i="0" u="none" strike="noStrike" kern="1200" cap="none" spc="0" normalizeH="0" baseline="0" noProof="0" dirty="0">
              <a:ln>
                <a:noFill/>
              </a:ln>
              <a:solidFill>
                <a:srgbClr val="0072CE"/>
              </a:solidFill>
              <a:effectLst/>
              <a:uLnTx/>
              <a:uFillTx/>
              <a:latin typeface="Arial"/>
              <a:ea typeface="+mn-ea"/>
              <a:cs typeface="+mn-cs"/>
            </a:endParaRPr>
          </a:p>
        </p:txBody>
      </p:sp>
      <p:sp>
        <p:nvSpPr>
          <p:cNvPr id="3" name="Content Placeholder 4">
            <a:extLst>
              <a:ext uri="{FF2B5EF4-FFF2-40B4-BE49-F238E27FC236}">
                <a16:creationId xmlns:a16="http://schemas.microsoft.com/office/drawing/2014/main" id="{9205FE4F-5288-2AD0-8C11-71049016B4B6}"/>
              </a:ext>
            </a:extLst>
          </p:cNvPr>
          <p:cNvSpPr txBox="1">
            <a:spLocks/>
          </p:cNvSpPr>
          <p:nvPr/>
        </p:nvSpPr>
        <p:spPr>
          <a:xfrm>
            <a:off x="305400" y="1509120"/>
            <a:ext cx="11581200" cy="3969950"/>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General “political” environment of the regulatory ecosystem</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SEC – Paul Munter, Chief Accountant</a:t>
            </a:r>
          </a:p>
          <a:p>
            <a:pPr marL="538163" marR="0" lvl="2" indent="-180975" algn="l" defTabSz="914400" rtl="0" eaLnBrk="1" fontAlgn="auto" latinLnBrk="0" hangingPunct="1">
              <a:lnSpc>
                <a:spcPct val="105000"/>
              </a:lnSpc>
              <a:spcBef>
                <a:spcPts val="0"/>
              </a:spcBef>
              <a:spcAft>
                <a:spcPts val="600"/>
              </a:spcAft>
              <a:buClr>
                <a:srgbClr val="0070C0"/>
              </a:buClr>
              <a:buSzPct val="70000"/>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Accountants serve the public interest</a:t>
            </a:r>
          </a:p>
          <a:p>
            <a:pPr marL="538163" marR="0" lvl="2" indent="-180975" algn="l" defTabSz="914400" rtl="0" eaLnBrk="1" fontAlgn="auto" latinLnBrk="0" hangingPunct="1">
              <a:lnSpc>
                <a:spcPct val="105000"/>
              </a:lnSpc>
              <a:spcBef>
                <a:spcPts val="0"/>
              </a:spcBef>
              <a:spcAft>
                <a:spcPts val="600"/>
              </a:spcAft>
              <a:buClr>
                <a:srgbClr val="0070C0"/>
              </a:buClr>
              <a:buSzPct val="70000"/>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Importance of the cash flow statement</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PCAOB – Erica Williams, Board Chair</a:t>
            </a:r>
          </a:p>
          <a:p>
            <a:pPr marL="538163" marR="0" lvl="2" indent="-180975" algn="l" defTabSz="914400" rtl="0" eaLnBrk="1" fontAlgn="auto" latinLnBrk="0" hangingPunct="1">
              <a:lnSpc>
                <a:spcPct val="105000"/>
              </a:lnSpc>
              <a:spcBef>
                <a:spcPts val="0"/>
              </a:spcBef>
              <a:spcAft>
                <a:spcPts val="600"/>
              </a:spcAft>
              <a:buClr>
                <a:srgbClr val="0070C0"/>
              </a:buClr>
              <a:buSzPct val="70000"/>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Progress in revisiting auditing standards </a:t>
            </a:r>
          </a:p>
          <a:p>
            <a:pPr marL="538163" marR="0" lvl="2" indent="-180975" algn="l" defTabSz="914400" rtl="0" eaLnBrk="1" fontAlgn="auto" latinLnBrk="0" hangingPunct="1">
              <a:lnSpc>
                <a:spcPct val="105000"/>
              </a:lnSpc>
              <a:spcBef>
                <a:spcPts val="0"/>
              </a:spcBef>
              <a:spcAft>
                <a:spcPts val="600"/>
              </a:spcAft>
              <a:buClr>
                <a:srgbClr val="0070C0"/>
              </a:buClr>
              <a:buSzPct val="70000"/>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Increased transparency to stakeholders</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FASB – Rich Jones, Board Chair</a:t>
            </a:r>
          </a:p>
          <a:p>
            <a:pPr marL="538163" marR="0" lvl="2" indent="-180975" algn="l" defTabSz="914400" rtl="0" eaLnBrk="1" fontAlgn="auto" latinLnBrk="0" hangingPunct="1">
              <a:lnSpc>
                <a:spcPct val="105000"/>
              </a:lnSpc>
              <a:spcBef>
                <a:spcPts val="0"/>
              </a:spcBef>
              <a:spcAft>
                <a:spcPts val="600"/>
              </a:spcAft>
              <a:buClr>
                <a:srgbClr val="0070C0"/>
              </a:buClr>
              <a:buSzPct val="70000"/>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FASB’s consideration of comments on projects</a:t>
            </a:r>
          </a:p>
          <a:p>
            <a:pPr marL="538163" marR="0" lvl="2" indent="-180975" algn="l" defTabSz="914400" rtl="0" eaLnBrk="1" fontAlgn="auto" latinLnBrk="0" hangingPunct="1">
              <a:lnSpc>
                <a:spcPct val="105000"/>
              </a:lnSpc>
              <a:spcBef>
                <a:spcPts val="0"/>
              </a:spcBef>
              <a:spcAft>
                <a:spcPts val="600"/>
              </a:spcAft>
              <a:buClr>
                <a:srgbClr val="0070C0"/>
              </a:buClr>
              <a:buSzPct val="70000"/>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Upcoming agenda consultation for future standard setting</a:t>
            </a:r>
            <a:endParaRPr kumimoji="0" lang="en-US" sz="2400" b="0" i="0" u="none" strike="noStrike" kern="1200" cap="none" spc="0" normalizeH="0" baseline="0" noProof="0" dirty="0">
              <a:ln>
                <a:noFill/>
              </a:ln>
              <a:solidFill>
                <a:srgbClr val="464B4B"/>
              </a:solidFill>
              <a:effectLst/>
              <a:uLnTx/>
              <a:uFillTx/>
              <a:latin typeface="Arial"/>
              <a:ea typeface="+mn-ea"/>
              <a:cs typeface="+mn-cs"/>
            </a:endParaRPr>
          </a:p>
        </p:txBody>
      </p:sp>
    </p:spTree>
    <p:extLst>
      <p:ext uri="{BB962C8B-B14F-4D97-AF65-F5344CB8AC3E}">
        <p14:creationId xmlns:p14="http://schemas.microsoft.com/office/powerpoint/2010/main" val="20718898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6" y="342474"/>
            <a:ext cx="10947083" cy="389045"/>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64B4B"/>
                </a:solidFill>
                <a:effectLst/>
                <a:uLnTx/>
                <a:uFillTx/>
                <a:latin typeface="Arial"/>
                <a:ea typeface="+mj-ea"/>
                <a:cs typeface="+mj-cs"/>
              </a:rPr>
              <a:t>2024 AICPA &amp; CIMA Conference on Current SEC and PCAOB Matters</a:t>
            </a:r>
            <a:endParaRPr kumimoji="0" lang="en-US" sz="3200" b="1" i="0" u="none" strike="noStrike" kern="1200" cap="none" spc="0" normalizeH="0" baseline="0" noProof="0" dirty="0">
              <a:ln>
                <a:noFill/>
              </a:ln>
              <a:solidFill>
                <a:srgbClr val="464B4B"/>
              </a:solidFill>
              <a:effectLst/>
              <a:uLnTx/>
              <a:uFillTx/>
              <a:latin typeface="Arial"/>
              <a:ea typeface="+mn-ea"/>
              <a:cs typeface="+mn-cs"/>
            </a:endParaRP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4" name="Text Placeholder 3">
            <a:extLst>
              <a:ext uri="{FF2B5EF4-FFF2-40B4-BE49-F238E27FC236}">
                <a16:creationId xmlns:a16="http://schemas.microsoft.com/office/drawing/2014/main" id="{62AC0147-BC9E-7531-E25C-F475242247D9}"/>
              </a:ext>
            </a:extLst>
          </p:cNvPr>
          <p:cNvSpPr txBox="1">
            <a:spLocks/>
          </p:cNvSpPr>
          <p:nvPr/>
        </p:nvSpPr>
        <p:spPr>
          <a:xfrm>
            <a:off x="305400" y="1003968"/>
            <a:ext cx="11581200" cy="334800"/>
          </a:xfrm>
          <a:prstGeom prst="rect">
            <a:avLst/>
          </a:prstGeom>
        </p:spPr>
        <p:txBody>
          <a:bodyPr vert="horz" lIns="0" tIns="0" rIns="0" bIns="0" rtlCol="0" anchor="t">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1pPr>
            <a:lvl2pPr marL="176213" indent="0" algn="l" defTabSz="914400" rtl="0" eaLnBrk="1" latinLnBrk="0" hangingPunct="1">
              <a:lnSpc>
                <a:spcPct val="105000"/>
              </a:lnSpc>
              <a:spcBef>
                <a:spcPts val="0"/>
              </a:spcBef>
              <a:spcAft>
                <a:spcPts val="600"/>
              </a:spcAft>
              <a:buSzPct val="85000"/>
              <a:buFont typeface="Arial" panose="020B0604020202020204" pitchFamily="34" charset="0"/>
              <a:buNone/>
              <a:defRPr sz="2000" kern="1200">
                <a:solidFill>
                  <a:schemeClr val="tx2"/>
                </a:solidFill>
                <a:latin typeface="+mn-lt"/>
                <a:ea typeface="+mn-ea"/>
                <a:cs typeface="+mn-cs"/>
              </a:defRPr>
            </a:lvl2pPr>
            <a:lvl3pPr marL="3571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3pPr>
            <a:lvl4pPr marL="534988"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4pPr>
            <a:lvl5pPr marL="715963" indent="0" algn="l" defTabSz="914400" rtl="0" eaLnBrk="1" latinLnBrk="0" hangingPunct="1">
              <a:lnSpc>
                <a:spcPct val="105000"/>
              </a:lnSpc>
              <a:spcBef>
                <a:spcPts val="0"/>
              </a:spcBef>
              <a:spcAft>
                <a:spcPts val="600"/>
              </a:spcAft>
              <a:buSzPct val="7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72CE"/>
                </a:solidFill>
                <a:effectLst/>
                <a:uLnTx/>
                <a:uFillTx/>
                <a:latin typeface="Arial"/>
                <a:ea typeface="+mn-ea"/>
                <a:cs typeface="+mn-cs"/>
              </a:rPr>
              <a:t>Selected Technical “Nuggets”</a:t>
            </a:r>
            <a:endParaRPr kumimoji="0" lang="en-US" sz="2400" b="0" i="0" u="none" strike="noStrike" kern="1200" cap="none" spc="0" normalizeH="0" baseline="0" noProof="0" dirty="0">
              <a:ln>
                <a:noFill/>
              </a:ln>
              <a:solidFill>
                <a:srgbClr val="0072CE"/>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822BD56F-F528-84DC-819A-3BD50DE56D31}"/>
              </a:ext>
            </a:extLst>
          </p:cNvPr>
          <p:cNvSpPr txBox="1">
            <a:spLocks/>
          </p:cNvSpPr>
          <p:nvPr/>
        </p:nvSpPr>
        <p:spPr>
          <a:xfrm>
            <a:off x="305400" y="1444025"/>
            <a:ext cx="11581200" cy="3969950"/>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Use of non-GAAP measures in ASU 2023-07 segment reporting improvements</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Slippage in compliance with non-GAAP measure requirements in general</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“Checkbox” reporting on the cover of a Form 10-K under the SEC’s clawback rules</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General commentary on MD&amp;A disclosures</a:t>
            </a:r>
          </a:p>
          <a:p>
            <a:pPr marL="180975" marR="0" lvl="0" indent="-180975" algn="l" defTabSz="914400" rtl="0" eaLnBrk="1" fontAlgn="auto" latinLnBrk="0" hangingPunct="1">
              <a:lnSpc>
                <a:spcPct val="105000"/>
              </a:lnSpc>
              <a:spcBef>
                <a:spcPts val="0"/>
              </a:spcBef>
              <a:spcAft>
                <a:spcPts val="600"/>
              </a:spcAft>
              <a:buClr>
                <a:srgbClr val="0070C0"/>
              </a:buClr>
              <a:buSzTx/>
              <a:buFont typeface="Wingdings" panose="05000000000000000000" pitchFamily="2" charset="2"/>
              <a:buChar char="§"/>
              <a:tabLst/>
              <a:defRPr/>
            </a:pPr>
            <a:r>
              <a:rPr kumimoji="0" lang="en-US" sz="2400" b="0" i="0" u="none" strike="noStrike" kern="1200" cap="none" spc="0" normalizeH="0" baseline="0" noProof="0">
                <a:ln>
                  <a:noFill/>
                </a:ln>
                <a:solidFill>
                  <a:srgbClr val="464B4B"/>
                </a:solidFill>
                <a:effectLst/>
                <a:uLnTx/>
                <a:uFillTx/>
                <a:latin typeface="Arial"/>
                <a:ea typeface="+mn-ea"/>
                <a:cs typeface="+mn-cs"/>
              </a:rPr>
              <a:t>Debt and equity classification issues permeated various sessions at the conference</a:t>
            </a:r>
            <a:endParaRPr kumimoji="0" lang="en-US" sz="2400" b="0" i="0" u="none" strike="noStrike" kern="1200" cap="none" spc="0" normalizeH="0" baseline="0" noProof="0" dirty="0">
              <a:ln>
                <a:noFill/>
              </a:ln>
              <a:solidFill>
                <a:srgbClr val="464B4B"/>
              </a:solidFill>
              <a:effectLst/>
              <a:uLnTx/>
              <a:uFillTx/>
              <a:latin typeface="Arial"/>
              <a:ea typeface="+mn-ea"/>
              <a:cs typeface="+mn-cs"/>
            </a:endParaRPr>
          </a:p>
        </p:txBody>
      </p:sp>
    </p:spTree>
    <p:extLst>
      <p:ext uri="{BB962C8B-B14F-4D97-AF65-F5344CB8AC3E}">
        <p14:creationId xmlns:p14="http://schemas.microsoft.com/office/powerpoint/2010/main" val="42574640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7" y="342475"/>
            <a:ext cx="5648400" cy="360000"/>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64B4B"/>
                </a:solidFill>
                <a:effectLst/>
                <a:uLnTx/>
                <a:uFillTx/>
                <a:latin typeface="Arial"/>
                <a:ea typeface="+mn-ea"/>
                <a:cs typeface="+mn-cs"/>
              </a:rPr>
              <a:t>PCAOB Select New Standards </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Content Placeholder 8">
            <a:extLst>
              <a:ext uri="{FF2B5EF4-FFF2-40B4-BE49-F238E27FC236}">
                <a16:creationId xmlns:a16="http://schemas.microsoft.com/office/drawing/2014/main" id="{ED61AA9E-8985-509B-5769-53E2956EFBAF}"/>
              </a:ext>
            </a:extLst>
          </p:cNvPr>
          <p:cNvSpPr txBox="1">
            <a:spLocks/>
          </p:cNvSpPr>
          <p:nvPr/>
        </p:nvSpPr>
        <p:spPr>
          <a:xfrm>
            <a:off x="305400" y="1112700"/>
            <a:ext cx="11581200" cy="4632600"/>
          </a:xfrm>
          <a:prstGeom prst="rect">
            <a:avLst/>
          </a:prstGeom>
        </p:spPr>
        <p:txBody>
          <a:bodyPr vert="horz" lIns="0" tIns="0" rIns="0" bIns="0" rtlCol="0" anchor="t">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New auditing standards effective within 18 months</a:t>
            </a:r>
          </a:p>
          <a:p>
            <a:pPr lvl="3">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General Responsibilities of the Auditor in Conducting an Audit</a:t>
            </a:r>
          </a:p>
          <a:p>
            <a:pPr lvl="3">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Use of Other Auditors</a:t>
            </a:r>
          </a:p>
          <a:p>
            <a:pPr lvl="3">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Confirmations </a:t>
            </a:r>
          </a:p>
          <a:p>
            <a:pPr lvl="3">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Designing and Performing Audit Procedures that Involve Technology-Assisted Analysis of Information in Electronic Form</a:t>
            </a:r>
          </a:p>
          <a:p>
            <a:pPr lvl="1">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Quality Control 1000 - New quality control standard for audit firms  </a:t>
            </a:r>
          </a:p>
          <a:p>
            <a:pPr>
              <a:lnSpc>
                <a:spcPct val="100000"/>
              </a:lnSpc>
              <a:spcBef>
                <a:spcPts val="1000"/>
              </a:spcBef>
              <a:spcAft>
                <a:spcPts val="300"/>
              </a:spcAft>
              <a:buClr>
                <a:schemeClr val="tx2"/>
              </a:buClr>
              <a:buFont typeface="Wingdings" panose="05000000000000000000" pitchFamily="2" charset="2"/>
              <a:buChar char="§"/>
              <a:defRP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6743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6" y="342474"/>
            <a:ext cx="7070027" cy="370757"/>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64B4B"/>
                </a:solidFill>
                <a:effectLst/>
                <a:uLnTx/>
                <a:uFillTx/>
                <a:latin typeface="Arial"/>
                <a:ea typeface="+mn-ea"/>
                <a:cs typeface="+mn-cs"/>
              </a:rPr>
              <a:t>PCAOB Standard Setting Process </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Content Placeholder 8">
            <a:extLst>
              <a:ext uri="{FF2B5EF4-FFF2-40B4-BE49-F238E27FC236}">
                <a16:creationId xmlns:a16="http://schemas.microsoft.com/office/drawing/2014/main" id="{05B23CF5-0460-2862-AF99-EABE20472D65}"/>
              </a:ext>
            </a:extLst>
          </p:cNvPr>
          <p:cNvSpPr txBox="1">
            <a:spLocks/>
          </p:cNvSpPr>
          <p:nvPr/>
        </p:nvSpPr>
        <p:spPr>
          <a:xfrm>
            <a:off x="305400" y="1112700"/>
            <a:ext cx="11581200" cy="4632600"/>
          </a:xfrm>
          <a:prstGeom prst="rect">
            <a:avLst/>
          </a:prstGeom>
        </p:spPr>
        <p:txBody>
          <a:bodyPr vert="horz" lIns="0" tIns="0" rIns="0" bIns="0" rtlCol="0" anchor="t">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Process for standards finalized by the PCAOB to be approved by the SEC to become effective</a:t>
            </a:r>
          </a:p>
          <a:p>
            <a:pPr lvl="1">
              <a:lnSpc>
                <a:spcPct val="100000"/>
              </a:lnSpc>
              <a:spcBef>
                <a:spcPts val="1000"/>
              </a:spcBef>
              <a:spcAft>
                <a:spcPts val="300"/>
              </a:spcAft>
              <a:buClr>
                <a:schemeClr val="tx2"/>
              </a:buClr>
              <a:buFont typeface="Wingdings" panose="05000000000000000000" pitchFamily="2" charset="2"/>
              <a:buChar char="§"/>
              <a:defRPr/>
            </a:pPr>
            <a:endParaRPr lang="en-US" sz="2800">
              <a:latin typeface="Arial" panose="020B0604020202020204" pitchFamily="34" charset="0"/>
              <a:cs typeface="Arial" panose="020B0604020202020204" pitchFamily="34" charset="0"/>
            </a:endParaRPr>
          </a:p>
          <a:p>
            <a:pPr lvl="1">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PCAOB standards awaiting SEC approval</a:t>
            </a:r>
          </a:p>
          <a:p>
            <a:pPr lvl="3">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Firm and Engagement Metrics </a:t>
            </a:r>
          </a:p>
          <a:p>
            <a:pPr lvl="3">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Firm Reporting</a:t>
            </a:r>
            <a:endParaRPr lang="en-US" sz="3600">
              <a:latin typeface="Arial" panose="020B0604020202020204" pitchFamily="34" charset="0"/>
              <a:cs typeface="Arial" panose="020B0604020202020204" pitchFamily="34" charset="0"/>
            </a:endParaRPr>
          </a:p>
          <a:p>
            <a:pPr lvl="1">
              <a:lnSpc>
                <a:spcPct val="100000"/>
              </a:lnSpc>
              <a:spcBef>
                <a:spcPts val="1000"/>
              </a:spcBef>
              <a:spcAft>
                <a:spcPts val="300"/>
              </a:spcAft>
              <a:buClr>
                <a:schemeClr val="tx2"/>
              </a:buClr>
              <a:buFont typeface="Wingdings" panose="05000000000000000000" pitchFamily="2" charset="2"/>
              <a:buChar char="§"/>
              <a:defRPr/>
            </a:pPr>
            <a:endParaRPr lang="en-US" sz="2800">
              <a:latin typeface="Arial" panose="020B0604020202020204" pitchFamily="34" charset="0"/>
              <a:cs typeface="Arial" panose="020B0604020202020204" pitchFamily="34" charset="0"/>
            </a:endParaRPr>
          </a:p>
          <a:p>
            <a:pPr lvl="1">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Auditing - Non-Compliance with Laws and Regulations (NOCLAR) status?</a:t>
            </a:r>
          </a:p>
          <a:p>
            <a:pPr>
              <a:lnSpc>
                <a:spcPct val="100000"/>
              </a:lnSpc>
              <a:spcBef>
                <a:spcPts val="1000"/>
              </a:spcBef>
              <a:spcAft>
                <a:spcPts val="300"/>
              </a:spcAft>
              <a:buClr>
                <a:schemeClr val="tx2"/>
              </a:buClr>
              <a:buFont typeface="Wingdings" panose="05000000000000000000" pitchFamily="2" charset="2"/>
              <a:buChar char="§"/>
              <a:defRP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5524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group of people sitting around a table&#10;&#10;Description automatically generated">
            <a:extLst>
              <a:ext uri="{FF2B5EF4-FFF2-40B4-BE49-F238E27FC236}">
                <a16:creationId xmlns:a16="http://schemas.microsoft.com/office/drawing/2014/main" id="{211EB74E-45D3-2FA4-68E4-A4C458CEC53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p:pic>
      <p:sp>
        <p:nvSpPr>
          <p:cNvPr id="14" name="Text Placeholder 13">
            <a:extLst>
              <a:ext uri="{FF2B5EF4-FFF2-40B4-BE49-F238E27FC236}">
                <a16:creationId xmlns:a16="http://schemas.microsoft.com/office/drawing/2014/main" id="{496AD275-BCF1-1624-5519-7BE6880B8E68}"/>
              </a:ext>
            </a:extLst>
          </p:cNvPr>
          <p:cNvSpPr>
            <a:spLocks noGrp="1"/>
          </p:cNvSpPr>
          <p:nvPr>
            <p:ph type="body" sz="quarter" idx="11"/>
          </p:nvPr>
        </p:nvSpPr>
        <p:spPr>
          <a:xfrm>
            <a:off x="314107" y="1762550"/>
            <a:ext cx="5783700" cy="3332900"/>
          </a:xfrm>
        </p:spPr>
        <p:txBody>
          <a:bodyPr/>
          <a:lstStyle/>
          <a:p>
            <a:r>
              <a:rPr lang="en-US" dirty="0"/>
              <a:t>Conversations You Should Be Having</a:t>
            </a:r>
          </a:p>
        </p:txBody>
      </p:sp>
      <p:sp>
        <p:nvSpPr>
          <p:cNvPr id="5" name="Slide Number Placeholder 4">
            <a:extLst>
              <a:ext uri="{FF2B5EF4-FFF2-40B4-BE49-F238E27FC236}">
                <a16:creationId xmlns:a16="http://schemas.microsoft.com/office/drawing/2014/main" id="{6DD1CE18-5910-4E9A-DA1F-61FDEFF75C7C}"/>
              </a:ext>
            </a:extLst>
          </p:cNvPr>
          <p:cNvSpPr>
            <a:spLocks noGrp="1"/>
          </p:cNvSpPr>
          <p:nvPr>
            <p:ph type="sldNum" sz="quarter" idx="4294967295"/>
          </p:nvPr>
        </p:nvSpPr>
        <p:spPr>
          <a:xfrm>
            <a:off x="0" y="6416675"/>
            <a:ext cx="900113" cy="269875"/>
          </a:xfrm>
        </p:spPr>
        <p:txBody>
          <a:bodyPr/>
          <a:lstStyle/>
          <a:p>
            <a:fld id="{721C06D9-4617-44B0-8711-1EF1C439A609}" type="slidenum">
              <a:rPr lang="en-US" noProof="0" smtClean="0"/>
              <a:pPr/>
              <a:t>16</a:t>
            </a:fld>
            <a:endParaRPr lang="en-US" noProof="0" dirty="0"/>
          </a:p>
        </p:txBody>
      </p:sp>
    </p:spTree>
    <p:extLst>
      <p:ext uri="{BB962C8B-B14F-4D97-AF65-F5344CB8AC3E}">
        <p14:creationId xmlns:p14="http://schemas.microsoft.com/office/powerpoint/2010/main" val="36418655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78815A00-647B-83F5-C02C-292F1A299467}"/>
              </a:ext>
            </a:extLst>
          </p:cNvPr>
          <p:cNvSpPr>
            <a:spLocks noGrp="1"/>
          </p:cNvSpPr>
          <p:nvPr>
            <p:ph type="title"/>
          </p:nvPr>
        </p:nvSpPr>
        <p:spPr/>
        <p:txBody>
          <a:bodyPr/>
          <a:lstStyle/>
          <a:p>
            <a:r>
              <a:rPr lang="en-US" dirty="0"/>
              <a:t>Polling Question</a:t>
            </a:r>
          </a:p>
        </p:txBody>
      </p:sp>
      <p:sp>
        <p:nvSpPr>
          <p:cNvPr id="36" name="Text Placeholder 35">
            <a:extLst>
              <a:ext uri="{FF2B5EF4-FFF2-40B4-BE49-F238E27FC236}">
                <a16:creationId xmlns:a16="http://schemas.microsoft.com/office/drawing/2014/main" id="{A3CE6E75-0CA7-52FC-77DC-AA5F8662BD80}"/>
              </a:ext>
            </a:extLst>
          </p:cNvPr>
          <p:cNvSpPr>
            <a:spLocks noGrp="1"/>
          </p:cNvSpPr>
          <p:nvPr>
            <p:ph type="body" sz="quarter" idx="13"/>
          </p:nvPr>
        </p:nvSpPr>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64B4B"/>
                </a:solidFill>
                <a:effectLst/>
                <a:uLnTx/>
                <a:uFillTx/>
                <a:latin typeface="Arial"/>
                <a:ea typeface="+mn-ea"/>
                <a:cs typeface="+mn-cs"/>
              </a:rPr>
              <a:t>Question 4</a:t>
            </a:r>
          </a:p>
        </p:txBody>
      </p:sp>
      <p:sp>
        <p:nvSpPr>
          <p:cNvPr id="17" name="Footer Placeholder 16">
            <a:extLst>
              <a:ext uri="{FF2B5EF4-FFF2-40B4-BE49-F238E27FC236}">
                <a16:creationId xmlns:a16="http://schemas.microsoft.com/office/drawing/2014/main" id="{53AD0DB5-A23B-A6F7-D6D5-4B2959522D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Title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8" name="Slide Number Placeholder 17">
            <a:extLst>
              <a:ext uri="{FF2B5EF4-FFF2-40B4-BE49-F238E27FC236}">
                <a16:creationId xmlns:a16="http://schemas.microsoft.com/office/drawing/2014/main" id="{814F3FB5-2218-C934-E31B-9B938EEA584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9" name="Date Placeholder 18">
            <a:extLst>
              <a:ext uri="{FF2B5EF4-FFF2-40B4-BE49-F238E27FC236}">
                <a16:creationId xmlns:a16="http://schemas.microsoft.com/office/drawing/2014/main" id="{75D525AD-8979-1CBD-99DF-7EC3AB49B6F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Date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37" name="Content Placeholder 36">
            <a:extLst>
              <a:ext uri="{FF2B5EF4-FFF2-40B4-BE49-F238E27FC236}">
                <a16:creationId xmlns:a16="http://schemas.microsoft.com/office/drawing/2014/main" id="{6BD66384-644D-E324-F743-ECE4A0385CBD}"/>
              </a:ext>
            </a:extLst>
          </p:cNvPr>
          <p:cNvSpPr>
            <a:spLocks noGrp="1"/>
          </p:cNvSpPr>
          <p:nvPr>
            <p:ph idx="14"/>
          </p:nvPr>
        </p:nvSpPr>
        <p:spPr/>
        <p:txBody>
          <a:bodyPr/>
          <a:lstStyle/>
          <a:p>
            <a:pPr marL="0" marR="0" lvl="0" indent="0" algn="l" defTabSz="914400" rtl="0" eaLnBrk="1" fontAlgn="auto" latinLnBrk="0" hangingPunct="1">
              <a:lnSpc>
                <a:spcPct val="100000"/>
              </a:lnSpc>
              <a:spcBef>
                <a:spcPts val="1000"/>
              </a:spcBef>
              <a:spcAft>
                <a:spcPts val="300"/>
              </a:spcAft>
              <a:buClr>
                <a:srgbClr val="D42B1E"/>
              </a:buClr>
              <a:buSzTx/>
              <a:buFont typeface="Arial" panose="020B0604020202020204" pitchFamily="34" charset="0"/>
              <a:buNone/>
              <a:tabLst/>
              <a:defRPr/>
            </a:pPr>
            <a:r>
              <a:rPr kumimoji="0" lang="en-US" sz="2000" b="0" i="0" u="none" strike="noStrike" kern="1200" cap="none" spc="0" normalizeH="0" baseline="0" noProof="0" dirty="0">
                <a:ln>
                  <a:noFill/>
                </a:ln>
                <a:solidFill>
                  <a:srgbClr val="464B4B"/>
                </a:solidFill>
                <a:effectLst/>
                <a:uLnTx/>
                <a:uFillTx/>
                <a:latin typeface="Arial"/>
                <a:ea typeface="+mn-ea"/>
                <a:cs typeface="Arial"/>
              </a:rPr>
              <a:t>Tax and regulatory developments in Washington, DC</a:t>
            </a:r>
          </a:p>
        </p:txBody>
      </p:sp>
      <p:sp>
        <p:nvSpPr>
          <p:cNvPr id="38" name="Content Placeholder 37">
            <a:extLst>
              <a:ext uri="{FF2B5EF4-FFF2-40B4-BE49-F238E27FC236}">
                <a16:creationId xmlns:a16="http://schemas.microsoft.com/office/drawing/2014/main" id="{F09E0F87-3F7A-54E9-9420-BA1FBC2A0576}"/>
              </a:ext>
            </a:extLst>
          </p:cNvPr>
          <p:cNvSpPr>
            <a:spLocks noGrp="1"/>
          </p:cNvSpPr>
          <p:nvPr>
            <p:ph idx="15"/>
          </p:nvPr>
        </p:nvSpPr>
        <p:spPr/>
        <p:txBody>
          <a:bodyPr/>
          <a:lstStyle/>
          <a:p>
            <a:pPr marL="0" marR="0" lvl="0" indent="0" algn="l" defTabSz="914400" rtl="0" eaLnBrk="1" fontAlgn="auto" latinLnBrk="0" hangingPunct="1">
              <a:lnSpc>
                <a:spcPct val="100000"/>
              </a:lnSpc>
              <a:spcBef>
                <a:spcPts val="100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64B4B"/>
                </a:solidFill>
                <a:effectLst/>
                <a:uLnTx/>
                <a:uFillTx/>
                <a:latin typeface="Arial"/>
                <a:ea typeface="+mn-ea"/>
                <a:cs typeface="Arial"/>
              </a:rPr>
              <a:t>SEC reporting issues</a:t>
            </a:r>
          </a:p>
        </p:txBody>
      </p:sp>
      <p:sp>
        <p:nvSpPr>
          <p:cNvPr id="39" name="Content Placeholder 38">
            <a:extLst>
              <a:ext uri="{FF2B5EF4-FFF2-40B4-BE49-F238E27FC236}">
                <a16:creationId xmlns:a16="http://schemas.microsoft.com/office/drawing/2014/main" id="{CF6208D4-C09E-9DD9-ADF0-C50DCCB3D1F8}"/>
              </a:ext>
            </a:extLst>
          </p:cNvPr>
          <p:cNvSpPr>
            <a:spLocks noGrp="1"/>
          </p:cNvSpPr>
          <p:nvPr>
            <p:ph idx="16"/>
          </p:nvPr>
        </p:nvSpPr>
        <p:spPr/>
        <p:txBody>
          <a:bodyPr/>
          <a:lstStyle/>
          <a:p>
            <a:pPr marL="0" marR="0" lvl="0" indent="0" algn="l" defTabSz="914400" rtl="0" eaLnBrk="1" fontAlgn="auto" latinLnBrk="0" hangingPunct="1">
              <a:lnSpc>
                <a:spcPct val="100000"/>
              </a:lnSpc>
              <a:spcBef>
                <a:spcPts val="100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64B4B"/>
                </a:solidFill>
                <a:effectLst/>
                <a:uLnTx/>
                <a:uFillTx/>
                <a:latin typeface="Arial"/>
                <a:ea typeface="+mn-ea"/>
                <a:cs typeface="Arial"/>
              </a:rPr>
              <a:t>FASB standard adoption</a:t>
            </a:r>
          </a:p>
        </p:txBody>
      </p:sp>
      <p:sp>
        <p:nvSpPr>
          <p:cNvPr id="40" name="Content Placeholder 39">
            <a:extLst>
              <a:ext uri="{FF2B5EF4-FFF2-40B4-BE49-F238E27FC236}">
                <a16:creationId xmlns:a16="http://schemas.microsoft.com/office/drawing/2014/main" id="{035B73A8-697A-D778-B4E2-CC66F02E9CD4}"/>
              </a:ext>
            </a:extLst>
          </p:cNvPr>
          <p:cNvSpPr>
            <a:spLocks noGrp="1"/>
          </p:cNvSpPr>
          <p:nvPr>
            <p:ph idx="17"/>
          </p:nvPr>
        </p:nvSpPr>
        <p:spPr/>
        <p:txBody>
          <a:bodyPr/>
          <a:lstStyle/>
          <a:p>
            <a:pPr marL="0" marR="0" lvl="0" indent="0" algn="l" defTabSz="914400" rtl="0" eaLnBrk="1" fontAlgn="auto" latinLnBrk="0" hangingPunct="1">
              <a:lnSpc>
                <a:spcPct val="100000"/>
              </a:lnSpc>
              <a:spcBef>
                <a:spcPts val="1000"/>
              </a:spcBef>
              <a:spcAft>
                <a:spcPts val="300"/>
              </a:spcAft>
              <a:buClr>
                <a:srgbClr val="D42B1E"/>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rPr>
              <a:t>Not at this time, thank you.</a:t>
            </a:r>
          </a:p>
        </p:txBody>
      </p:sp>
      <p:sp>
        <p:nvSpPr>
          <p:cNvPr id="34" name="Content Placeholder 33">
            <a:extLst>
              <a:ext uri="{FF2B5EF4-FFF2-40B4-BE49-F238E27FC236}">
                <a16:creationId xmlns:a16="http://schemas.microsoft.com/office/drawing/2014/main" id="{255D83CC-51ED-39D4-C7A6-5F75079E0900}"/>
              </a:ext>
            </a:extLst>
          </p:cNvPr>
          <p:cNvSpPr>
            <a:spLocks noGrp="1"/>
          </p:cNvSpPr>
          <p:nvPr>
            <p:ph idx="18"/>
          </p:nvPr>
        </p:nvSpPr>
        <p:spPr/>
        <p:txBody>
          <a:bodyPr/>
          <a:lstStyle/>
          <a:p>
            <a:pPr marL="0" marR="0" lvl="0" indent="0" algn="l" defTabSz="914400" rtl="0" eaLnBrk="1" fontAlgn="auto" latinLnBrk="0" hangingPunct="1">
              <a:lnSpc>
                <a:spcPct val="100000"/>
              </a:lnSpc>
              <a:spcBef>
                <a:spcPts val="1000"/>
              </a:spcBef>
              <a:spcAft>
                <a:spcPts val="300"/>
              </a:spcAft>
              <a:buClr>
                <a:srgbClr val="D42B1E"/>
              </a:buClr>
              <a:buSzTx/>
              <a:buFont typeface="Arial" panose="020B0604020202020204" pitchFamily="34" charset="0"/>
              <a:buNone/>
              <a:tabLst/>
              <a:defRPr/>
            </a:pPr>
            <a:r>
              <a:rPr kumimoji="0" lang="en-US" sz="2400" b="0" i="0" u="none" strike="noStrike" kern="1200" cap="none" spc="0" normalizeH="0" baseline="0" noProof="0" dirty="0">
                <a:ln>
                  <a:noFill/>
                </a:ln>
                <a:solidFill>
                  <a:srgbClr val="0072CE"/>
                </a:solidFill>
                <a:effectLst/>
                <a:uLnTx/>
                <a:uFillTx/>
                <a:latin typeface="Arial"/>
                <a:ea typeface="+mn-ea"/>
                <a:cs typeface="Arial"/>
              </a:rPr>
              <a:t>Would you like to be contacted by a Forvis Mazars professional to discuss one of the following topics? </a:t>
            </a:r>
            <a:endParaRPr kumimoji="0" lang="en-US" sz="2400" b="0"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62756263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7" y="344016"/>
            <a:ext cx="5648400" cy="360000"/>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64B4B"/>
                </a:solidFill>
                <a:effectLst/>
                <a:uLnTx/>
                <a:uFillTx/>
                <a:latin typeface="Arial"/>
                <a:ea typeface="+mn-ea"/>
                <a:cs typeface="+mn-cs"/>
              </a:rPr>
              <a:t>What is On the Horizon</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12" name="Content Placeholder 8">
            <a:extLst>
              <a:ext uri="{FF2B5EF4-FFF2-40B4-BE49-F238E27FC236}">
                <a16:creationId xmlns:a16="http://schemas.microsoft.com/office/drawing/2014/main" id="{A87BA4BC-D9CA-3CD2-BB2D-436530A78628}"/>
              </a:ext>
            </a:extLst>
          </p:cNvPr>
          <p:cNvSpPr txBox="1">
            <a:spLocks/>
          </p:cNvSpPr>
          <p:nvPr/>
        </p:nvSpPr>
        <p:spPr>
          <a:xfrm>
            <a:off x="305400" y="1112700"/>
            <a:ext cx="11581200" cy="4632600"/>
          </a:xfrm>
          <a:prstGeom prst="rect">
            <a:avLst/>
          </a:prstGeom>
        </p:spPr>
        <p:txBody>
          <a:bodyPr vert="horz" lIns="0" tIns="0" rIns="0" bIns="0" rtlCol="0" anchor="t">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Don’t sell short the effort to adopt some of the FASB’s more recent standards, including ASU 2023-07 on segments and ASU 2024-03 on disaggregation of income statement expenses</a:t>
            </a:r>
          </a:p>
          <a:p>
            <a:pPr>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Focus on internal control over financial reporting by all entities, including continued “recovery” from the effects of a remote operating environment</a:t>
            </a:r>
          </a:p>
          <a:p>
            <a:pPr>
              <a:lnSpc>
                <a:spcPct val="100000"/>
              </a:lnSpc>
              <a:spcBef>
                <a:spcPts val="1000"/>
              </a:spcBef>
              <a:spcAft>
                <a:spcPts val="300"/>
              </a:spcAft>
              <a:buClr>
                <a:schemeClr val="tx2"/>
              </a:buClr>
              <a:buFont typeface="Wingdings" panose="05000000000000000000" pitchFamily="2" charset="2"/>
              <a:buChar char="§"/>
              <a:defRPr/>
            </a:pPr>
            <a:r>
              <a:rPr lang="en-US" sz="2800">
                <a:latin typeface="Arial" panose="020B0604020202020204" pitchFamily="34" charset="0"/>
                <a:cs typeface="Arial" panose="020B0604020202020204" pitchFamily="34" charset="0"/>
              </a:rPr>
              <a:t>Accounting complexities in transactional and financing activities for entities involved with private equity groups (“PEGs”)</a:t>
            </a:r>
          </a:p>
          <a:p>
            <a:pPr>
              <a:lnSpc>
                <a:spcPct val="100000"/>
              </a:lnSpc>
              <a:spcBef>
                <a:spcPts val="1000"/>
              </a:spcBef>
              <a:spcAft>
                <a:spcPts val="300"/>
              </a:spcAft>
              <a:buClr>
                <a:schemeClr val="tx2"/>
              </a:buClr>
              <a:buFont typeface="Wingdings" panose="05000000000000000000" pitchFamily="2" charset="2"/>
              <a:buChar char="§"/>
              <a:defRP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4050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9A761B-F0CA-2BA7-FC72-FB31F5E9E74E}"/>
              </a:ext>
            </a:extLst>
          </p:cNvPr>
          <p:cNvSpPr>
            <a:spLocks noGrp="1"/>
          </p:cNvSpPr>
          <p:nvPr>
            <p:ph type="title"/>
          </p:nvPr>
        </p:nvSpPr>
        <p:spPr>
          <a:xfrm>
            <a:off x="306000" y="961437"/>
            <a:ext cx="4852800" cy="322975"/>
          </a:xfrm>
        </p:spPr>
        <p:txBody>
          <a:bodyPr/>
          <a:lstStyle/>
          <a:p>
            <a:pPr marL="0" marR="0" lvl="0" indent="0" defTabSz="914400">
              <a:lnSpc>
                <a:spcPct val="100000"/>
              </a:lnSpc>
              <a:spcBef>
                <a:spcPts val="1000"/>
              </a:spcBef>
              <a:spcAft>
                <a:spcPts val="3000"/>
              </a:spcAft>
              <a:tabLst/>
              <a:defRPr/>
            </a:pPr>
            <a:r>
              <a:rPr lang="en-US" sz="1600" dirty="0">
                <a:solidFill>
                  <a:srgbClr val="FFFFFF"/>
                </a:solidFill>
                <a:latin typeface="Arial"/>
                <a:ea typeface="+mn-ea"/>
                <a:cs typeface="Arial"/>
              </a:rPr>
              <a:t>forvismazars</a:t>
            </a:r>
            <a:r>
              <a:rPr kumimoji="0" lang="en-US" sz="1600" b="0" i="0" u="none" strike="noStrike" kern="1200" cap="none" spc="0" normalizeH="0" baseline="0" noProof="0" dirty="0">
                <a:ln>
                  <a:noFill/>
                </a:ln>
                <a:solidFill>
                  <a:srgbClr val="FFFFFF"/>
                </a:solidFill>
                <a:effectLst/>
                <a:uLnTx/>
                <a:uFillTx/>
                <a:latin typeface="Arial"/>
                <a:ea typeface="+mn-ea"/>
                <a:cs typeface="Arial"/>
              </a:rPr>
              <a:t>.</a:t>
            </a:r>
            <a:r>
              <a:rPr lang="en-US" sz="1600" dirty="0">
                <a:solidFill>
                  <a:srgbClr val="FFFFFF"/>
                </a:solidFill>
                <a:latin typeface="Arial"/>
                <a:ea typeface="+mn-ea"/>
                <a:cs typeface="Arial"/>
              </a:rPr>
              <a:t>us</a:t>
            </a:r>
            <a:r>
              <a:rPr kumimoji="0" lang="en-US" sz="1600" b="0" i="0" u="none" strike="noStrike" kern="1200" cap="none" spc="0" normalizeH="0" baseline="0" noProof="0" dirty="0">
                <a:ln>
                  <a:noFill/>
                </a:ln>
                <a:solidFill>
                  <a:srgbClr val="FFFFFF"/>
                </a:solidFill>
                <a:effectLst/>
                <a:uLnTx/>
                <a:uFillTx/>
                <a:latin typeface="Arial"/>
                <a:ea typeface="+mn-ea"/>
                <a:cs typeface="Arial"/>
              </a:rPr>
              <a:t>/forsights</a:t>
            </a:r>
            <a:endParaRPr lang="en-US" dirty="0">
              <a:latin typeface="Arial"/>
              <a:cs typeface="Arial"/>
            </a:endParaRPr>
          </a:p>
        </p:txBody>
      </p:sp>
      <p:sp>
        <p:nvSpPr>
          <p:cNvPr id="10" name="Text Placeholder 9">
            <a:extLst>
              <a:ext uri="{FF2B5EF4-FFF2-40B4-BE49-F238E27FC236}">
                <a16:creationId xmlns:a16="http://schemas.microsoft.com/office/drawing/2014/main" id="{C9519DA3-D44B-08E3-8BB2-F0975B991790}"/>
              </a:ext>
            </a:extLst>
          </p:cNvPr>
          <p:cNvSpPr>
            <a:spLocks noGrp="1"/>
          </p:cNvSpPr>
          <p:nvPr>
            <p:ph type="body" sz="quarter" idx="10"/>
          </p:nvPr>
        </p:nvSpPr>
        <p:spPr>
          <a:xfrm>
            <a:off x="306000" y="1695599"/>
            <a:ext cx="4589850" cy="4200963"/>
          </a:xfrm>
        </p:spPr>
        <p:txBody>
          <a:bodyPr/>
          <a:lstStyle/>
          <a:p>
            <a:pPr marL="0" marR="0" lvl="0" indent="0" algn="l" defTabSz="914400" rtl="0" eaLnBrk="1" fontAlgn="base" latinLnBrk="0" hangingPunct="1">
              <a:lnSpc>
                <a:spcPct val="100000"/>
              </a:lnSpc>
              <a:spcBef>
                <a:spcPts val="1000"/>
              </a:spcBef>
              <a:spcAft>
                <a:spcPts val="3000"/>
              </a:spcAft>
              <a:buClr>
                <a:srgbClr val="D42B1E"/>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FORsights </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Tax &amp; Advisory Articles, Resources, Podcasts, Webinars, &amp; News</a:t>
            </a:r>
          </a:p>
          <a:p>
            <a:pPr marL="0" marR="0" lvl="0" indent="0" algn="l" defTabSz="914400" rtl="0" eaLnBrk="1" fontAlgn="base" latinLnBrk="0" hangingPunct="1">
              <a:lnSpc>
                <a:spcPct val="100000"/>
              </a:lnSpc>
              <a:spcBef>
                <a:spcPts val="1000"/>
              </a:spcBef>
              <a:spcAft>
                <a:spcPts val="3000"/>
              </a:spcAft>
              <a:buClr>
                <a:srgbClr val="D42B1E"/>
              </a:buClr>
              <a:buSzTx/>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Our thought leadership program focused on articles, webinars, podcasts, &amp; videos aimed at helping our clients navigate the financial landscape. FORsights spans across key topics in assurance, tax, &amp; consulting that reflects our industry intelligence, technical knowledge, &amp; our forward vision to keep clients informed &amp; on top of issues that affect them.</a:t>
            </a:r>
          </a:p>
          <a:p>
            <a:endParaRPr lang="en-US" dirty="0"/>
          </a:p>
        </p:txBody>
      </p:sp>
      <p:sp>
        <p:nvSpPr>
          <p:cNvPr id="7" name="Slide Number Placeholder 6">
            <a:extLst>
              <a:ext uri="{FF2B5EF4-FFF2-40B4-BE49-F238E27FC236}">
                <a16:creationId xmlns:a16="http://schemas.microsoft.com/office/drawing/2014/main" id="{28C57895-4C1A-0A34-991E-F74D96D3E7DD}"/>
              </a:ext>
            </a:extLst>
          </p:cNvPr>
          <p:cNvSpPr>
            <a:spLocks noGrp="1"/>
          </p:cNvSpPr>
          <p:nvPr>
            <p:ph type="sldNum" sz="quarter" idx="4294967295"/>
          </p:nvPr>
        </p:nvSpPr>
        <p:spPr>
          <a:xfrm>
            <a:off x="0" y="6416675"/>
            <a:ext cx="900113" cy="269875"/>
          </a:xfrm>
        </p:spPr>
        <p:txBody>
          <a:bodyPr/>
          <a:lstStyle/>
          <a:p>
            <a:fld id="{721C06D9-4617-44B0-8711-1EF1C439A609}" type="slidenum">
              <a:rPr lang="en-US" noProof="0" smtClean="0"/>
              <a:pPr/>
              <a:t>19</a:t>
            </a:fld>
            <a:endParaRPr lang="en-US" noProof="0" dirty="0"/>
          </a:p>
        </p:txBody>
      </p:sp>
      <p:sp>
        <p:nvSpPr>
          <p:cNvPr id="13" name="Rectangle 12">
            <a:extLst>
              <a:ext uri="{FF2B5EF4-FFF2-40B4-BE49-F238E27FC236}">
                <a16:creationId xmlns:a16="http://schemas.microsoft.com/office/drawing/2014/main" id="{1586D072-E166-3DC8-AC5E-006C3D0FFFD2}"/>
              </a:ext>
            </a:extLst>
          </p:cNvPr>
          <p:cNvSpPr/>
          <p:nvPr/>
        </p:nvSpPr>
        <p:spPr>
          <a:xfrm>
            <a:off x="5270500" y="0"/>
            <a:ext cx="69215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3613D0D-6D81-28DE-633F-3452BBA31925}"/>
              </a:ext>
            </a:extLst>
          </p:cNvPr>
          <p:cNvSpPr txBox="1"/>
          <p:nvPr/>
        </p:nvSpPr>
        <p:spPr>
          <a:xfrm>
            <a:off x="188516" y="319100"/>
            <a:ext cx="4518818" cy="584775"/>
          </a:xfrm>
          <a:prstGeom prst="rect">
            <a:avLst/>
          </a:prstGeom>
          <a:noFill/>
        </p:spPr>
        <p:txBody>
          <a:bodyPr wrap="square">
            <a:spAutoFit/>
          </a:bodyPr>
          <a:lstStyle/>
          <a:p>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Selected FORsights™</a:t>
            </a:r>
            <a:endParaRPr lang="en-US" sz="1400" dirty="0"/>
          </a:p>
        </p:txBody>
      </p:sp>
      <p:sp>
        <p:nvSpPr>
          <p:cNvPr id="16" name="TextBox 15">
            <a:extLst>
              <a:ext uri="{FF2B5EF4-FFF2-40B4-BE49-F238E27FC236}">
                <a16:creationId xmlns:a16="http://schemas.microsoft.com/office/drawing/2014/main" id="{C2B34F76-3DBE-DDE0-C5F8-DA5FA34E26D8}"/>
              </a:ext>
            </a:extLst>
          </p:cNvPr>
          <p:cNvSpPr txBox="1"/>
          <p:nvPr/>
        </p:nvSpPr>
        <p:spPr>
          <a:xfrm>
            <a:off x="5486400" y="903875"/>
            <a:ext cx="6399600" cy="4206280"/>
          </a:xfrm>
          <a:prstGeom prst="rect">
            <a:avLst/>
          </a:prstGeom>
          <a:noFill/>
        </p:spPr>
        <p:txBody>
          <a:bodyPr wrap="square" lIns="91440" tIns="45720" rIns="91440" bIns="45720" rtlCol="0" anchor="t">
            <a:spAutoFit/>
          </a:bodyPr>
          <a:lstStyle/>
          <a:p>
            <a:pPr marL="457200" indent="-457200">
              <a:spcBef>
                <a:spcPts val="1000"/>
              </a:spcBef>
              <a:spcAft>
                <a:spcPts val="300"/>
              </a:spcAft>
              <a:buClr>
                <a:schemeClr val="tx2"/>
              </a:buClr>
              <a:buFont typeface="Wingdings" panose="05000000000000000000" pitchFamily="2" charset="2"/>
              <a:buChar char="§"/>
              <a:defRPr/>
            </a:pPr>
            <a:r>
              <a:rPr lang="en-US" sz="2800" b="0" i="0" dirty="0">
                <a:solidFill>
                  <a:srgbClr val="4F9FA6"/>
                </a:solidFill>
                <a:effectLst/>
                <a:latin typeface="Arial" panose="020B0604020202020204" pitchFamily="34" charset="0"/>
                <a:cs typeface="Arial" panose="020B0604020202020204" pitchFamily="34" charset="0"/>
                <a:hlinkClick r:id="rId2"/>
              </a:rPr>
              <a:t>From the Hill</a:t>
            </a:r>
            <a:endParaRPr lang="en-US" sz="2800" b="0" i="0" dirty="0">
              <a:solidFill>
                <a:srgbClr val="4F9FA6"/>
              </a:solidFill>
              <a:effectLst/>
              <a:latin typeface="Arial" panose="020B0604020202020204" pitchFamily="34" charset="0"/>
              <a:cs typeface="Arial" panose="020B0604020202020204" pitchFamily="34" charset="0"/>
              <a:hlinkClick r:id="rId3"/>
            </a:endParaRPr>
          </a:p>
          <a:p>
            <a:pPr marL="457200" indent="-457200">
              <a:spcBef>
                <a:spcPts val="1000"/>
              </a:spcBef>
              <a:spcAft>
                <a:spcPts val="300"/>
              </a:spcAft>
              <a:buClr>
                <a:schemeClr val="tx2"/>
              </a:buClr>
              <a:buFont typeface="Wingdings" panose="05000000000000000000" pitchFamily="2" charset="2"/>
              <a:buChar char="§"/>
              <a:defRPr/>
            </a:pPr>
            <a:r>
              <a:rPr lang="en-US" sz="2800" b="0" i="0" dirty="0">
                <a:solidFill>
                  <a:srgbClr val="4F9FA6"/>
                </a:solidFill>
                <a:effectLst/>
                <a:latin typeface="Arial" panose="020B0604020202020204" pitchFamily="34" charset="0"/>
                <a:cs typeface="Arial" panose="020B0604020202020204" pitchFamily="34" charset="0"/>
                <a:hlinkClick r:id="rId3"/>
              </a:rPr>
              <a:t>New FASB Guidance on Induced Conversions</a:t>
            </a:r>
            <a:endParaRPr lang="en-US" sz="2800" b="0" i="0" dirty="0">
              <a:solidFill>
                <a:srgbClr val="4F9FA6"/>
              </a:solidFill>
              <a:effectLst/>
              <a:latin typeface="Arial" panose="020B0604020202020204" pitchFamily="34" charset="0"/>
              <a:cs typeface="Arial" panose="020B0604020202020204" pitchFamily="34" charset="0"/>
            </a:endParaRPr>
          </a:p>
          <a:p>
            <a:pPr marL="457200" indent="-457200">
              <a:spcBef>
                <a:spcPts val="1000"/>
              </a:spcBef>
              <a:spcAft>
                <a:spcPts val="300"/>
              </a:spcAft>
              <a:buClr>
                <a:schemeClr val="tx2"/>
              </a:buClr>
              <a:buFont typeface="Wingdings" panose="05000000000000000000" pitchFamily="2" charset="2"/>
              <a:buChar char="§"/>
              <a:defRPr/>
            </a:pPr>
            <a:r>
              <a:rPr lang="en-US" sz="2800" dirty="0">
                <a:solidFill>
                  <a:srgbClr val="4F9FA6"/>
                </a:solidFill>
                <a:latin typeface="Arial" panose="020B0604020202020204" pitchFamily="34" charset="0"/>
                <a:cs typeface="Arial" panose="020B0604020202020204" pitchFamily="34" charset="0"/>
                <a:hlinkClick r:id="rId4"/>
              </a:rPr>
              <a:t>GASB 2025 – The Year Ahead</a:t>
            </a:r>
            <a:endParaRPr lang="en-US" sz="2800" b="0" i="0" dirty="0">
              <a:solidFill>
                <a:srgbClr val="4F9FA6"/>
              </a:solidFill>
              <a:effectLst/>
              <a:latin typeface="Arial" panose="020B0604020202020204" pitchFamily="34" charset="0"/>
              <a:cs typeface="Arial" panose="020B0604020202020204" pitchFamily="34" charset="0"/>
            </a:endParaRPr>
          </a:p>
          <a:p>
            <a:pPr marL="457200" indent="-457200">
              <a:spcBef>
                <a:spcPts val="1000"/>
              </a:spcBef>
              <a:spcAft>
                <a:spcPts val="300"/>
              </a:spcAft>
              <a:buClr>
                <a:schemeClr val="tx2"/>
              </a:buClr>
              <a:buFont typeface="Wingdings" panose="05000000000000000000" pitchFamily="2" charset="2"/>
              <a:buChar char="§"/>
              <a:defRPr/>
            </a:pPr>
            <a:r>
              <a:rPr lang="en-US" sz="2800" b="0" i="0" dirty="0">
                <a:solidFill>
                  <a:srgbClr val="4F9FA6"/>
                </a:solidFill>
                <a:effectLst/>
                <a:latin typeface="Arial" panose="020B0604020202020204" pitchFamily="34" charset="0"/>
                <a:cs typeface="Arial" panose="020B0604020202020204" pitchFamily="34" charset="0"/>
                <a:hlinkClick r:id="rId5"/>
              </a:rPr>
              <a:t>SEC Regulatory Outlook 2025 - Registrants</a:t>
            </a:r>
            <a:endParaRPr lang="en-US" sz="2800" b="0" i="0" dirty="0">
              <a:solidFill>
                <a:srgbClr val="4F9FA6"/>
              </a:solidFill>
              <a:effectLst/>
              <a:latin typeface="Arial" panose="020B0604020202020204" pitchFamily="34" charset="0"/>
              <a:cs typeface="Arial" panose="020B0604020202020204" pitchFamily="34" charset="0"/>
            </a:endParaRPr>
          </a:p>
          <a:p>
            <a:pPr marL="457200" indent="-457200">
              <a:spcBef>
                <a:spcPts val="1000"/>
              </a:spcBef>
              <a:spcAft>
                <a:spcPts val="300"/>
              </a:spcAft>
              <a:buClr>
                <a:schemeClr val="tx2"/>
              </a:buClr>
              <a:buFont typeface="Wingdings" panose="05000000000000000000" pitchFamily="2" charset="2"/>
              <a:buChar char="§"/>
              <a:defRPr/>
            </a:pPr>
            <a:r>
              <a:rPr lang="en-US" sz="2800" b="0" i="0" dirty="0">
                <a:solidFill>
                  <a:srgbClr val="4F9FA6"/>
                </a:solidFill>
                <a:effectLst/>
                <a:latin typeface="Arial" panose="020B0604020202020204" pitchFamily="34" charset="0"/>
                <a:cs typeface="Arial" panose="020B0604020202020204" pitchFamily="34" charset="0"/>
                <a:hlinkClick r:id="rId6"/>
              </a:rPr>
              <a:t>Accounting Method Planning in Anticipation of Tax Law Changes</a:t>
            </a:r>
            <a:endParaRPr lang="en-US" sz="2800" b="0" i="0" dirty="0">
              <a:solidFill>
                <a:srgbClr val="4F9FA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5277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7" y="342475"/>
            <a:ext cx="5648400" cy="360000"/>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464B4B"/>
                </a:solidFill>
                <a:effectLst/>
                <a:uLnTx/>
                <a:uFillTx/>
                <a:latin typeface="Arial"/>
                <a:ea typeface="+mn-ea"/>
                <a:cs typeface="+mn-cs"/>
              </a:rPr>
              <a:t>TO RECEIVE CPE CREDIT</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12" name="Content Placeholder 7">
            <a:extLst>
              <a:ext uri="{FF2B5EF4-FFF2-40B4-BE49-F238E27FC236}">
                <a16:creationId xmlns:a16="http://schemas.microsoft.com/office/drawing/2014/main" id="{463F8EA4-3540-BEEC-3368-BCDF5341DC9E}"/>
              </a:ext>
            </a:extLst>
          </p:cNvPr>
          <p:cNvSpPr txBox="1">
            <a:spLocks/>
          </p:cNvSpPr>
          <p:nvPr/>
        </p:nvSpPr>
        <p:spPr>
          <a:xfrm>
            <a:off x="305400" y="1033690"/>
            <a:ext cx="11581200" cy="3969950"/>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20000"/>
              </a:lnSpc>
              <a:spcBef>
                <a:spcPts val="0"/>
              </a:spcBef>
              <a:spcAft>
                <a:spcPts val="300"/>
              </a:spcAft>
              <a:buClr>
                <a:srgbClr val="0072CE"/>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rPr>
              <a:t>You must respond to at least three of the four polling questions per CPE hour</a:t>
            </a:r>
          </a:p>
          <a:p>
            <a:pPr marL="457200" marR="0" lvl="0" indent="-457200" algn="l" defTabSz="914400" rtl="0" eaLnBrk="1" fontAlgn="auto" latinLnBrk="0" hangingPunct="1">
              <a:lnSpc>
                <a:spcPct val="120000"/>
              </a:lnSpc>
              <a:spcBef>
                <a:spcPts val="0"/>
              </a:spcBef>
              <a:spcAft>
                <a:spcPts val="300"/>
              </a:spcAft>
              <a:buClr>
                <a:srgbClr val="0072CE"/>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rPr>
              <a:t>You must be logged in for a minimum of 50 minutes per every CPE hour in order to receive CPE credit</a:t>
            </a:r>
          </a:p>
          <a:p>
            <a:pPr marL="180975" marR="0" lvl="0" indent="-180975"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64B4B"/>
              </a:solidFill>
              <a:effectLst/>
              <a:uLnTx/>
              <a:uFillTx/>
              <a:latin typeface="Arial"/>
              <a:ea typeface="+mn-ea"/>
              <a:cs typeface="+mn-cs"/>
            </a:endParaRPr>
          </a:p>
        </p:txBody>
      </p:sp>
    </p:spTree>
    <p:extLst>
      <p:ext uri="{BB962C8B-B14F-4D97-AF65-F5344CB8AC3E}">
        <p14:creationId xmlns:p14="http://schemas.microsoft.com/office/powerpoint/2010/main" val="14662397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AFB9CDE-6C77-0883-6019-D2C468834B00}"/>
              </a:ext>
            </a:extLst>
          </p:cNvPr>
          <p:cNvSpPr>
            <a:spLocks noGrp="1"/>
          </p:cNvSpPr>
          <p:nvPr>
            <p:ph type="subTitle" idx="1"/>
          </p:nvPr>
        </p:nvSpPr>
        <p:spPr>
          <a:xfrm>
            <a:off x="306000" y="321159"/>
            <a:ext cx="11581200" cy="360000"/>
          </a:xfrm>
        </p:spPr>
        <p:txBody>
          <a:bodyPr/>
          <a:lstStyle/>
          <a:p>
            <a:r>
              <a:rPr lang="en-US" sz="3600" dirty="0">
                <a:solidFill>
                  <a:schemeClr val="tx1"/>
                </a:solidFill>
              </a:rPr>
              <a:t>CPE CREDIT</a:t>
            </a:r>
          </a:p>
        </p:txBody>
      </p:sp>
      <p:sp>
        <p:nvSpPr>
          <p:cNvPr id="15" name="TextBox 14">
            <a:extLst>
              <a:ext uri="{FF2B5EF4-FFF2-40B4-BE49-F238E27FC236}">
                <a16:creationId xmlns:a16="http://schemas.microsoft.com/office/drawing/2014/main" id="{FA0053F8-B8B7-1A08-95D7-FEBD5E916693}"/>
              </a:ext>
            </a:extLst>
          </p:cNvPr>
          <p:cNvSpPr txBox="1"/>
          <p:nvPr/>
        </p:nvSpPr>
        <p:spPr>
          <a:xfrm>
            <a:off x="305999" y="1156136"/>
            <a:ext cx="9632327"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64B4B"/>
                </a:solidFill>
                <a:effectLst/>
                <a:uLnTx/>
                <a:uFillTx/>
                <a:latin typeface="Arial"/>
                <a:ea typeface="+mn-ea"/>
                <a:cs typeface="+mn-cs"/>
              </a:rPr>
              <a:t>CPE credit may be awarded upon verification of participant attendance</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000" b="0" i="0" u="none" strike="noStrike" kern="1200" cap="none" spc="0" normalizeH="0" baseline="0" noProof="0" dirty="0">
              <a:ln>
                <a:noFill/>
              </a:ln>
              <a:solidFill>
                <a:srgbClr val="464B4B"/>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64B4B"/>
                </a:solidFill>
                <a:effectLst/>
                <a:uLnTx/>
                <a:uFillTx/>
                <a:latin typeface="Arial"/>
                <a:ea typeface="+mn-ea"/>
                <a:cs typeface="+mn-cs"/>
              </a:rPr>
              <a:t>For questions, concerns, or comments regarding CPE credit, please email FORVIS at </a:t>
            </a:r>
            <a:r>
              <a:rPr kumimoji="0" lang="en-US" sz="2400" b="0" i="0" u="none" strike="noStrike" kern="1200" cap="none" spc="0" normalizeH="0" baseline="0" noProof="0" dirty="0">
                <a:ln>
                  <a:noFill/>
                </a:ln>
                <a:solidFill>
                  <a:srgbClr val="464B4B"/>
                </a:solidFill>
                <a:effectLst/>
                <a:uLnTx/>
                <a:uFillTx/>
                <a:latin typeface="Arial"/>
                <a:ea typeface="+mn-ea"/>
                <a:cs typeface="+mn-cs"/>
                <a:hlinkClick r:id="rId2">
                  <a:extLst>
                    <a:ext uri="{A12FA001-AC4F-418D-AE19-62706E023703}">
                      <ahyp:hlinkClr xmlns:ahyp="http://schemas.microsoft.com/office/drawing/2018/hyperlinkcolor" val="tx"/>
                    </a:ext>
                  </a:extLst>
                </a:hlinkClick>
              </a:rPr>
              <a:t>cpecompliance@us.forvismazars.com </a:t>
            </a:r>
            <a:endParaRPr kumimoji="0" lang="en-US" sz="2400" b="0" i="0" u="none" strike="noStrike" kern="1200" cap="none" spc="0" normalizeH="0" baseline="0" noProof="0" dirty="0">
              <a:ln>
                <a:noFill/>
              </a:ln>
              <a:solidFill>
                <a:srgbClr val="464B4B"/>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5F67AB3A-43B1-008B-AF27-5E0C9ABFE1E9}"/>
              </a:ext>
            </a:extLst>
          </p:cNvPr>
          <p:cNvGrpSpPr/>
          <p:nvPr/>
        </p:nvGrpSpPr>
        <p:grpSpPr>
          <a:xfrm>
            <a:off x="1999650" y="4245957"/>
            <a:ext cx="8591339" cy="1446550"/>
            <a:chOff x="2258264" y="3885745"/>
            <a:chExt cx="8591339" cy="1446550"/>
          </a:xfrm>
        </p:grpSpPr>
        <p:sp>
          <p:nvSpPr>
            <p:cNvPr id="5" name="TextBox 4">
              <a:extLst>
                <a:ext uri="{FF2B5EF4-FFF2-40B4-BE49-F238E27FC236}">
                  <a16:creationId xmlns:a16="http://schemas.microsoft.com/office/drawing/2014/main" id="{CB737EB3-0CB3-F04B-B5E5-B0B36C97A5BE}"/>
                </a:ext>
              </a:extLst>
            </p:cNvPr>
            <p:cNvSpPr txBox="1"/>
            <p:nvPr/>
          </p:nvSpPr>
          <p:spPr>
            <a:xfrm>
              <a:off x="3496740" y="3885745"/>
              <a:ext cx="7352863" cy="14465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altLang="en-US" sz="1800" b="1" i="0" u="none" strike="noStrike" kern="1200" cap="none" spc="0" normalizeH="0" baseline="0" noProof="0" dirty="0">
                  <a:ln>
                    <a:noFill/>
                  </a:ln>
                  <a:solidFill>
                    <a:srgbClr val="464B4B"/>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400" b="1" i="0" u="none"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rPr>
                <a:t>Forvis Mazars, LLP</a:t>
              </a:r>
              <a:r>
                <a:rPr kumimoji="0" lang="en-US" sz="1400" b="0" i="0" u="none"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rPr>
                <a: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sz="1400" b="0" i="0" u="sng" strike="noStrike" kern="1200" cap="none" spc="0" normalizeH="0" baseline="0" noProof="0" dirty="0">
                  <a:ln>
                    <a:noFill/>
                  </a:ln>
                  <a:solidFill>
                    <a:srgbClr val="464B4B"/>
                  </a:solidFill>
                  <a:effectLst/>
                  <a:uLnTx/>
                  <a:uFillTx/>
                  <a:latin typeface="Arial" panose="020B0604020202020204" pitchFamily="34" charset="0"/>
                  <a:ea typeface="+mn-ea"/>
                  <a:cs typeface="Arial" panose="020B0604020202020204" pitchFamily="34" charset="0"/>
                  <a:hlinkClick r:id="rId3" tooltip="NASBA Registry">
                    <a:extLst>
                      <a:ext uri="{A12FA001-AC4F-418D-AE19-62706E023703}">
                        <ahyp:hlinkClr xmlns:ahyp="http://schemas.microsoft.com/office/drawing/2018/hyperlinkcolor" val="tx"/>
                      </a:ext>
                    </a:extLst>
                  </a:hlinkClick>
                </a:rPr>
                <a:t>www.nasbaregistry.org</a:t>
              </a:r>
              <a:endParaRPr kumimoji="0" lang="en-US" altLang="en-US" sz="1400" b="0" i="0" u="none" strike="noStrike" kern="1200" cap="none" spc="0" normalizeH="0" baseline="0" noProof="0" dirty="0">
                <a:ln>
                  <a:noFill/>
                </a:ln>
                <a:solidFill>
                  <a:srgbClr val="464B4B"/>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2" descr="CPE NASBA Logo">
              <a:extLst>
                <a:ext uri="{FF2B5EF4-FFF2-40B4-BE49-F238E27FC236}">
                  <a16:creationId xmlns:a16="http://schemas.microsoft.com/office/drawing/2014/main" id="{30543849-1117-A2E7-14A1-6F446074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264" y="3965764"/>
              <a:ext cx="1445519" cy="128651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Blue letters on a black background&#10;&#10;Description automatically generated">
            <a:extLst>
              <a:ext uri="{FF2B5EF4-FFF2-40B4-BE49-F238E27FC236}">
                <a16:creationId xmlns:a16="http://schemas.microsoft.com/office/drawing/2014/main" id="{84C6026C-5A4F-58F9-B08C-4D220069A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4387535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B886778-B94E-9F3C-B701-09DC53007B00}"/>
              </a:ext>
            </a:extLst>
          </p:cNvPr>
          <p:cNvSpPr txBox="1">
            <a:spLocks/>
          </p:cNvSpPr>
          <p:nvPr/>
        </p:nvSpPr>
        <p:spPr>
          <a:xfrm>
            <a:off x="344694" y="355599"/>
            <a:ext cx="11517106" cy="5969001"/>
          </a:xfrm>
          <a:prstGeom prst="rect">
            <a:avLst/>
          </a:prstGeom>
        </p:spPr>
        <p:txBody>
          <a:bodyPr vert="horz" lIns="0" tIns="0" rIns="0" bIns="0" rtlCol="0" anchor="ctr" anchorCtr="0">
            <a:noAutofit/>
          </a:bodyPr>
          <a:lstStyle>
            <a:lvl1pPr marL="11113" indent="-11113" algn="l" defTabSz="914400" rtl="0" eaLnBrk="1" latinLnBrk="0" hangingPunct="1">
              <a:lnSpc>
                <a:spcPct val="90000"/>
              </a:lnSpc>
              <a:spcBef>
                <a:spcPct val="0"/>
              </a:spcBef>
              <a:buNone/>
              <a:tabLst/>
              <a:defRPr sz="6000" b="1" i="0" kern="1200">
                <a:solidFill>
                  <a:schemeClr val="bg1"/>
                </a:solidFill>
                <a:latin typeface="Arial" panose="020B0604020202020204" pitchFamily="34" charset="0"/>
                <a:ea typeface="+mj-ea"/>
                <a:cs typeface="Arial" panose="020B0604020202020204" pitchFamily="34" charset="0"/>
              </a:defRPr>
            </a:lvl1pPr>
          </a:lstStyle>
          <a:p>
            <a:pPr marL="11113" marR="0" lvl="0" indent="-11113"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Thank you!</a:t>
            </a:r>
            <a:br>
              <a:rPr kumimoji="0" lang="en-US" sz="44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br>
            <a:br>
              <a:rPr kumimoji="0" lang="en-US" sz="24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br>
            <a:r>
              <a:rPr kumimoji="0" lang="en-US" sz="2400" b="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Please join us again on April 17, 2025, for the first installment of the 2025 Quarterly Perspective webinar series, as well as the following dates for the entire 2025 </a:t>
            </a:r>
            <a:r>
              <a:rPr lang="en-US" sz="2400" b="0" dirty="0">
                <a:solidFill>
                  <a:sysClr val="window" lastClr="FFFFFF"/>
                </a:solidFill>
              </a:rPr>
              <a:t>series:</a:t>
            </a:r>
          </a:p>
          <a:p>
            <a:pPr marL="11113" marR="0" lvl="0" indent="-11113" algn="l" defTabSz="914400" rtl="0" eaLnBrk="1" fontAlgn="auto" latinLnBrk="0" hangingPunct="1">
              <a:lnSpc>
                <a:spcPct val="90000"/>
              </a:lnSpc>
              <a:spcBef>
                <a:spcPct val="0"/>
              </a:spcBef>
              <a:spcAft>
                <a:spcPts val="0"/>
              </a:spcAft>
              <a:buClrTx/>
              <a:buSzTx/>
              <a:buFontTx/>
              <a:buNone/>
              <a:tabLst/>
              <a:defRPr/>
            </a:pPr>
            <a:endParaRPr lang="en-US" sz="2400" b="0" dirty="0">
              <a:solidFill>
                <a:sysClr val="window" lastClr="FFFFFF"/>
              </a:solidFill>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July 17, 2025</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2400" b="0" dirty="0">
              <a:solidFill>
                <a:sysClr val="window" lastClr="FFFFFF"/>
              </a:solidFill>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b="0" dirty="0">
                <a:solidFill>
                  <a:sysClr val="window" lastClr="FFFFFF"/>
                </a:solidFill>
              </a:rPr>
              <a:t>October 16</a:t>
            </a:r>
            <a:r>
              <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 2025</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2400" b="0" dirty="0">
              <a:solidFill>
                <a:sysClr val="window" lastClr="FFFFFF"/>
              </a:solidFill>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b="0" dirty="0">
                <a:solidFill>
                  <a:sysClr val="window" lastClr="FFFFFF"/>
                </a:solidFill>
              </a:rPr>
              <a:t>January 8, 2026</a:t>
            </a:r>
            <a:endPar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a:p>
            <a:pPr marL="11113" marR="0" lvl="0" indent="-11113" algn="l" defTabSz="914400" rtl="0" eaLnBrk="1" fontAlgn="auto" latinLnBrk="0" hangingPunct="1">
              <a:lnSpc>
                <a:spcPct val="90000"/>
              </a:lnSpc>
              <a:spcBef>
                <a:spcPct val="0"/>
              </a:spcBef>
              <a:spcAft>
                <a:spcPts val="0"/>
              </a:spcAft>
              <a:buClrTx/>
              <a:buSzTx/>
              <a:buFontTx/>
              <a:buNone/>
              <a:tabLst/>
              <a:defRPr/>
            </a:pPr>
            <a:br>
              <a:rPr kumimoji="0" lang="en-US" sz="32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br>
            <a:r>
              <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Don’t miss our next invitation, </a:t>
            </a:r>
            <a:r>
              <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hlinkClick r:id="rId2"/>
              </a:rPr>
              <a:t>subscribe</a:t>
            </a:r>
            <a:r>
              <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 to FORsights today!</a:t>
            </a:r>
            <a:endParaRPr lang="en-US" sz="4400" b="0" dirty="0">
              <a:solidFill>
                <a:sysClr val="window" lastClr="FFFFFF"/>
              </a:solidFill>
            </a:endParaRPr>
          </a:p>
          <a:p>
            <a:pPr marL="11113" marR="0" lvl="0" indent="-11113" algn="l"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a:p>
            <a:pPr marL="11113" marR="0" lvl="0" indent="-11113" algn="l" defTabSz="914400" rtl="0" eaLnBrk="1" fontAlgn="auto" latinLnBrk="0" hangingPunct="1">
              <a:lnSpc>
                <a:spcPct val="90000"/>
              </a:lnSpc>
              <a:spcBef>
                <a:spcPct val="0"/>
              </a:spcBef>
              <a:spcAft>
                <a:spcPts val="0"/>
              </a:spcAft>
              <a:buClrTx/>
              <a:buSzTx/>
              <a:buFontTx/>
              <a:buNone/>
              <a:tabLst/>
              <a:defRPr/>
            </a:pPr>
            <a:endParaRPr kumimoji="0" lang="en-US" sz="10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a:p>
            <a:pPr marL="11113" marR="0" lvl="0" indent="-11113" algn="l" defTabSz="914400" rtl="0" eaLnBrk="1" fontAlgn="auto" latinLnBrk="0" hangingPunct="1">
              <a:lnSpc>
                <a:spcPct val="90000"/>
              </a:lnSpc>
              <a:spcBef>
                <a:spcPct val="0"/>
              </a:spcBef>
              <a:spcAft>
                <a:spcPts val="0"/>
              </a:spcAft>
              <a:buClrTx/>
              <a:buSzTx/>
              <a:buFontTx/>
              <a:buNone/>
              <a:tabLst/>
              <a:defRPr/>
            </a:pPr>
            <a:r>
              <a:rPr lang="en-US" sz="1000" b="0" dirty="0">
                <a:solidFill>
                  <a:sysClr val="window" lastClr="FFFFFF"/>
                </a:solidFill>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or without changes in industry information and legal authorities. </a:t>
            </a:r>
            <a:br>
              <a:rPr kumimoji="0" lang="en-US" sz="36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br>
            <a:endParaRPr kumimoji="0" lang="en-US" sz="12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a:p>
            <a:pPr marL="11113" marR="0" lvl="0" indent="-11113" algn="l" defTabSz="914400" rtl="0" eaLnBrk="1" fontAlgn="auto" latinLnBrk="0" hangingPunct="1">
              <a:lnSpc>
                <a:spcPct val="90000"/>
              </a:lnSpc>
              <a:spcBef>
                <a:spcPct val="0"/>
              </a:spcBef>
              <a:spcAft>
                <a:spcPts val="0"/>
              </a:spcAft>
              <a:buClrTx/>
              <a:buSzTx/>
              <a:buFontTx/>
              <a:buNone/>
              <a:tabLst/>
              <a:defRPr/>
            </a:pPr>
            <a:endParaRPr kumimoji="0" lang="en-US" sz="800" b="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a:p>
            <a:pPr marL="11113" marR="0" lvl="0" indent="-11113" algn="l" defTabSz="914400" rtl="0" eaLnBrk="1" fontAlgn="auto" latinLnBrk="0" hangingPunct="1">
              <a:lnSpc>
                <a:spcPct val="90000"/>
              </a:lnSpc>
              <a:spcBef>
                <a:spcPct val="0"/>
              </a:spcBef>
              <a:spcAft>
                <a:spcPts val="0"/>
              </a:spcAft>
              <a:buClrTx/>
              <a:buSzTx/>
              <a:buFontTx/>
              <a:buNone/>
              <a:tabLst/>
              <a:defRPr/>
            </a:pPr>
            <a:r>
              <a:rPr lang="en-US" sz="1000" b="0" dirty="0">
                <a:solidFill>
                  <a:sysClr val="window" lastClr="FFFFFF"/>
                </a:solidFill>
              </a:rPr>
              <a:t>2025 Forvis Mazars, LLP. All rights reserved.</a:t>
            </a:r>
            <a:br>
              <a:rPr kumimoji="0" lang="en-US" sz="10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br>
            <a:endParaRPr kumimoji="0" lang="en-US" sz="10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49154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6" y="342474"/>
            <a:ext cx="11349419" cy="1029125"/>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64B4B"/>
                </a:solidFill>
                <a:effectLst/>
                <a:uLnTx/>
                <a:uFillTx/>
                <a:latin typeface="Arial"/>
                <a:ea typeface="+mn-ea"/>
                <a:cs typeface="+mn-cs"/>
              </a:rPr>
              <a:t>Meet the Presenters From Forvis Mazars A&amp;A Professional Standards Group</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Text Placeholder 15">
            <a:extLst>
              <a:ext uri="{FF2B5EF4-FFF2-40B4-BE49-F238E27FC236}">
                <a16:creationId xmlns:a16="http://schemas.microsoft.com/office/drawing/2014/main" id="{83B46317-F5B0-C473-0526-61F0199968DD}"/>
              </a:ext>
            </a:extLst>
          </p:cNvPr>
          <p:cNvSpPr txBox="1">
            <a:spLocks/>
          </p:cNvSpPr>
          <p:nvPr/>
        </p:nvSpPr>
        <p:spPr>
          <a:xfrm>
            <a:off x="2001301" y="3837272"/>
            <a:ext cx="2520000" cy="2700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464B4B"/>
                </a:solidFill>
                <a:effectLst/>
                <a:uLnTx/>
                <a:uFillTx/>
                <a:latin typeface="Arial"/>
                <a:ea typeface="+mn-ea"/>
                <a:cs typeface="+mn-cs"/>
              </a:rPr>
              <a:t>Liz Gantnier</a:t>
            </a:r>
            <a:endParaRPr kumimoji="0" lang="en-US" sz="2000" b="1" i="0" u="none" strike="noStrike" kern="1200" cap="none" spc="0" normalizeH="0" baseline="0" noProof="0" dirty="0">
              <a:ln>
                <a:noFill/>
              </a:ln>
              <a:solidFill>
                <a:srgbClr val="464B4B"/>
              </a:solidFill>
              <a:effectLst/>
              <a:uLnTx/>
              <a:uFillTx/>
              <a:latin typeface="Arial"/>
              <a:ea typeface="+mn-ea"/>
              <a:cs typeface="+mn-cs"/>
            </a:endParaRPr>
          </a:p>
        </p:txBody>
      </p:sp>
      <p:sp>
        <p:nvSpPr>
          <p:cNvPr id="3" name="Text Placeholder 16">
            <a:extLst>
              <a:ext uri="{FF2B5EF4-FFF2-40B4-BE49-F238E27FC236}">
                <a16:creationId xmlns:a16="http://schemas.microsoft.com/office/drawing/2014/main" id="{8B28AD87-BAB8-17AE-7362-82C631343C4E}"/>
              </a:ext>
            </a:extLst>
          </p:cNvPr>
          <p:cNvSpPr txBox="1">
            <a:spLocks/>
          </p:cNvSpPr>
          <p:nvPr/>
        </p:nvSpPr>
        <p:spPr>
          <a:xfrm>
            <a:off x="7809927" y="2036637"/>
            <a:ext cx="3341852" cy="49101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464B4B"/>
                </a:solidFill>
                <a:effectLst/>
                <a:uLnTx/>
                <a:uFillTx/>
                <a:latin typeface="Arial"/>
                <a:ea typeface="+mn-ea"/>
                <a:cs typeface="+mn-cs"/>
              </a:rPr>
              <a:t>Partner</a:t>
            </a:r>
            <a:br>
              <a:rPr kumimoji="0" lang="en-US" sz="1600" b="0" i="0" u="none" strike="noStrike" kern="1200" cap="none" spc="0" normalizeH="0" baseline="0" noProof="0">
                <a:ln>
                  <a:noFill/>
                </a:ln>
                <a:solidFill>
                  <a:srgbClr val="464B4B"/>
                </a:solidFill>
                <a:effectLst/>
                <a:uLnTx/>
                <a:uFillTx/>
                <a:latin typeface="Arial"/>
                <a:ea typeface="+mn-ea"/>
                <a:cs typeface="+mn-cs"/>
              </a:rPr>
            </a:br>
            <a:r>
              <a:rPr kumimoji="0" lang="en-US" sz="1600" b="0" i="0" u="none" strike="noStrike" kern="1200" cap="none" spc="0" normalizeH="0" baseline="0" noProof="0">
                <a:ln>
                  <a:noFill/>
                </a:ln>
                <a:solidFill>
                  <a:srgbClr val="464B4B"/>
                </a:solidFill>
                <a:effectLst/>
                <a:uLnTx/>
                <a:uFillTx/>
                <a:latin typeface="Arial"/>
                <a:ea typeface="+mn-ea"/>
                <a:cs typeface="+mn-cs"/>
              </a:rPr>
              <a:t>National Director of Public Company Assurance Services</a:t>
            </a:r>
            <a:endParaRPr kumimoji="0" lang="en-US" sz="1600" b="0" i="0" u="none" strike="noStrike" kern="1200" cap="none" spc="0" normalizeH="0" baseline="0" noProof="0" dirty="0">
              <a:ln>
                <a:noFill/>
              </a:ln>
              <a:solidFill>
                <a:srgbClr val="464B4B"/>
              </a:solidFill>
              <a:effectLst/>
              <a:uLnTx/>
              <a:uFillTx/>
              <a:latin typeface="Arial"/>
              <a:ea typeface="+mn-ea"/>
              <a:cs typeface="+mn-cs"/>
            </a:endParaRPr>
          </a:p>
        </p:txBody>
      </p:sp>
      <p:pic>
        <p:nvPicPr>
          <p:cNvPr id="4" name="Picture 3" descr="A person smiling for the camera&#10;&#10;Description automatically generated with medium confidence">
            <a:extLst>
              <a:ext uri="{FF2B5EF4-FFF2-40B4-BE49-F238E27FC236}">
                <a16:creationId xmlns:a16="http://schemas.microsoft.com/office/drawing/2014/main" id="{D9B1EBE4-4E78-E9A7-23F4-331DE2541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5" y="3850135"/>
            <a:ext cx="1478033" cy="1847542"/>
          </a:xfrm>
          <a:prstGeom prst="rect">
            <a:avLst/>
          </a:prstGeom>
        </p:spPr>
      </p:pic>
      <p:sp>
        <p:nvSpPr>
          <p:cNvPr id="5" name="Text Placeholder 15">
            <a:extLst>
              <a:ext uri="{FF2B5EF4-FFF2-40B4-BE49-F238E27FC236}">
                <a16:creationId xmlns:a16="http://schemas.microsoft.com/office/drawing/2014/main" id="{1078AEE5-6C0C-6129-A1BA-A292AC46438A}"/>
              </a:ext>
            </a:extLst>
          </p:cNvPr>
          <p:cNvSpPr txBox="1">
            <a:spLocks/>
          </p:cNvSpPr>
          <p:nvPr/>
        </p:nvSpPr>
        <p:spPr>
          <a:xfrm>
            <a:off x="2001301" y="1701184"/>
            <a:ext cx="2520000" cy="2700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64B4B"/>
                </a:solidFill>
                <a:effectLst/>
                <a:uLnTx/>
                <a:uFillTx/>
                <a:latin typeface="Arial"/>
                <a:ea typeface="+mn-ea"/>
                <a:cs typeface="+mn-cs"/>
              </a:rPr>
              <a:t>Greg Faucette</a:t>
            </a:r>
          </a:p>
        </p:txBody>
      </p:sp>
      <p:sp>
        <p:nvSpPr>
          <p:cNvPr id="6" name="Text Placeholder 15">
            <a:extLst>
              <a:ext uri="{FF2B5EF4-FFF2-40B4-BE49-F238E27FC236}">
                <a16:creationId xmlns:a16="http://schemas.microsoft.com/office/drawing/2014/main" id="{AD876AF7-88DA-8716-150D-34A3478E3975}"/>
              </a:ext>
            </a:extLst>
          </p:cNvPr>
          <p:cNvSpPr txBox="1">
            <a:spLocks/>
          </p:cNvSpPr>
          <p:nvPr/>
        </p:nvSpPr>
        <p:spPr>
          <a:xfrm>
            <a:off x="7809927" y="1727180"/>
            <a:ext cx="2520000" cy="2700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64B4B"/>
                </a:solidFill>
                <a:effectLst/>
                <a:uLnTx/>
                <a:uFillTx/>
                <a:latin typeface="Arial"/>
                <a:ea typeface="+mn-ea"/>
                <a:cs typeface="+mn-cs"/>
              </a:rPr>
              <a:t>Jeff Rapaglia</a:t>
            </a:r>
          </a:p>
        </p:txBody>
      </p:sp>
      <p:sp>
        <p:nvSpPr>
          <p:cNvPr id="8" name="Text Placeholder 16">
            <a:extLst>
              <a:ext uri="{FF2B5EF4-FFF2-40B4-BE49-F238E27FC236}">
                <a16:creationId xmlns:a16="http://schemas.microsoft.com/office/drawing/2014/main" id="{EAB42B04-7E40-CA99-FBA8-0E7093EB5412}"/>
              </a:ext>
            </a:extLst>
          </p:cNvPr>
          <p:cNvSpPr txBox="1">
            <a:spLocks/>
          </p:cNvSpPr>
          <p:nvPr/>
        </p:nvSpPr>
        <p:spPr>
          <a:xfrm>
            <a:off x="2001301" y="4172391"/>
            <a:ext cx="3341852" cy="49101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64B4B"/>
                </a:solidFill>
                <a:effectLst/>
                <a:uLnTx/>
                <a:uFillTx/>
                <a:latin typeface="Arial"/>
                <a:ea typeface="+mn-ea"/>
                <a:cs typeface="+mn-cs"/>
              </a:rPr>
              <a:t>Partner</a:t>
            </a:r>
            <a:br>
              <a:rPr kumimoji="0" lang="en-US" sz="1600" b="0" i="0" u="none" strike="noStrike" kern="1200" cap="none" spc="0" normalizeH="0" baseline="0" noProof="0" dirty="0">
                <a:ln>
                  <a:noFill/>
                </a:ln>
                <a:solidFill>
                  <a:srgbClr val="464B4B"/>
                </a:solidFill>
                <a:effectLst/>
                <a:uLnTx/>
                <a:uFillTx/>
                <a:latin typeface="Arial"/>
                <a:ea typeface="+mn-ea"/>
                <a:cs typeface="+mn-cs"/>
              </a:rPr>
            </a:br>
            <a:r>
              <a:rPr kumimoji="0" lang="en-US" sz="1600" b="0" i="0" u="none" strike="noStrike" kern="1200" cap="none" spc="0" normalizeH="0" baseline="0" noProof="0" dirty="0">
                <a:ln>
                  <a:noFill/>
                </a:ln>
                <a:solidFill>
                  <a:srgbClr val="464B4B"/>
                </a:solidFill>
                <a:effectLst/>
                <a:uLnTx/>
                <a:uFillTx/>
                <a:latin typeface="Arial"/>
                <a:ea typeface="+mn-ea"/>
                <a:cs typeface="+mn-cs"/>
              </a:rPr>
              <a:t>Regional Assurance Quality Leader </a:t>
            </a:r>
          </a:p>
        </p:txBody>
      </p:sp>
      <p:sp>
        <p:nvSpPr>
          <p:cNvPr id="9" name="Text Placeholder 16">
            <a:extLst>
              <a:ext uri="{FF2B5EF4-FFF2-40B4-BE49-F238E27FC236}">
                <a16:creationId xmlns:a16="http://schemas.microsoft.com/office/drawing/2014/main" id="{1C7A0F61-F2DE-EFC8-2BEE-430E18E7B1A5}"/>
              </a:ext>
            </a:extLst>
          </p:cNvPr>
          <p:cNvSpPr txBox="1">
            <a:spLocks/>
          </p:cNvSpPr>
          <p:nvPr/>
        </p:nvSpPr>
        <p:spPr>
          <a:xfrm>
            <a:off x="2001301" y="2030670"/>
            <a:ext cx="3883027" cy="49101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64B4B"/>
                </a:solidFill>
                <a:effectLst/>
                <a:uLnTx/>
                <a:uFillTx/>
                <a:latin typeface="Arial"/>
                <a:ea typeface="+mn-ea"/>
                <a:cs typeface="+mn-cs"/>
              </a:rPr>
              <a:t>Partner</a:t>
            </a:r>
            <a:br>
              <a:rPr kumimoji="0" lang="en-US" sz="1600" b="0" i="0" u="none" strike="noStrike" kern="1200" cap="none" spc="0" normalizeH="0" baseline="0" noProof="0" dirty="0">
                <a:ln>
                  <a:noFill/>
                </a:ln>
                <a:solidFill>
                  <a:srgbClr val="464B4B"/>
                </a:solidFill>
                <a:effectLst/>
                <a:uLnTx/>
                <a:uFillTx/>
                <a:latin typeface="Arial"/>
                <a:ea typeface="+mn-ea"/>
                <a:cs typeface="+mn-cs"/>
              </a:rPr>
            </a:br>
            <a:r>
              <a:rPr kumimoji="0" lang="en-US" sz="1600" b="0" i="0" u="none" strike="noStrike" kern="1200" cap="none" spc="0" normalizeH="0" baseline="0" noProof="0" dirty="0">
                <a:ln>
                  <a:noFill/>
                </a:ln>
                <a:solidFill>
                  <a:srgbClr val="464B4B"/>
                </a:solidFill>
                <a:effectLst/>
                <a:uLnTx/>
                <a:uFillTx/>
                <a:latin typeface="Arial"/>
                <a:ea typeface="+mn-ea"/>
                <a:cs typeface="+mn-cs"/>
              </a:rPr>
              <a:t>National Financial Reporting Leader - SEC</a:t>
            </a:r>
          </a:p>
        </p:txBody>
      </p:sp>
      <p:pic>
        <p:nvPicPr>
          <p:cNvPr id="10" name="Picture 9" descr="A person wearing glasses and a suit&#10;&#10;Description automatically generated with medium confidence">
            <a:extLst>
              <a:ext uri="{FF2B5EF4-FFF2-40B4-BE49-F238E27FC236}">
                <a16:creationId xmlns:a16="http://schemas.microsoft.com/office/drawing/2014/main" id="{93A66A4C-1B29-EA90-33FC-D0EBD55B8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755" y="1706254"/>
            <a:ext cx="1478034" cy="1847543"/>
          </a:xfrm>
          <a:prstGeom prst="rect">
            <a:avLst/>
          </a:prstGeom>
        </p:spPr>
      </p:pic>
      <p:pic>
        <p:nvPicPr>
          <p:cNvPr id="12" name="Picture 11" descr="A person in a suit&#10;&#10;Description automatically generated with medium confidence">
            <a:extLst>
              <a:ext uri="{FF2B5EF4-FFF2-40B4-BE49-F238E27FC236}">
                <a16:creationId xmlns:a16="http://schemas.microsoft.com/office/drawing/2014/main" id="{B936E76F-5A4D-DDD3-3D27-96CB26706B00}"/>
              </a:ext>
            </a:extLst>
          </p:cNvPr>
          <p:cNvPicPr>
            <a:picLocks noChangeAspect="1"/>
          </p:cNvPicPr>
          <p:nvPr/>
        </p:nvPicPr>
        <p:blipFill>
          <a:blip r:embed="rId4"/>
          <a:stretch>
            <a:fillRect/>
          </a:stretch>
        </p:blipFill>
        <p:spPr>
          <a:xfrm>
            <a:off x="6192668" y="1712155"/>
            <a:ext cx="1478033" cy="1847541"/>
          </a:xfrm>
          <a:prstGeom prst="rect">
            <a:avLst/>
          </a:prstGeom>
        </p:spPr>
      </p:pic>
    </p:spTree>
    <p:extLst>
      <p:ext uri="{BB962C8B-B14F-4D97-AF65-F5344CB8AC3E}">
        <p14:creationId xmlns:p14="http://schemas.microsoft.com/office/powerpoint/2010/main" val="23954864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7" y="342475"/>
            <a:ext cx="5648400" cy="360000"/>
          </a:xfrm>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64B4B"/>
                </a:solidFill>
                <a:effectLst/>
                <a:uLnTx/>
                <a:uFillTx/>
                <a:latin typeface="Arial"/>
                <a:ea typeface="+mn-ea"/>
                <a:cs typeface="+mn-cs"/>
              </a:rPr>
              <a:t>Special Guest</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Text Placeholder 12">
            <a:extLst>
              <a:ext uri="{FF2B5EF4-FFF2-40B4-BE49-F238E27FC236}">
                <a16:creationId xmlns:a16="http://schemas.microsoft.com/office/drawing/2014/main" id="{85E5FCBB-B654-B938-0E9A-AE971CFBF393}"/>
              </a:ext>
            </a:extLst>
          </p:cNvPr>
          <p:cNvSpPr txBox="1">
            <a:spLocks/>
          </p:cNvSpPr>
          <p:nvPr/>
        </p:nvSpPr>
        <p:spPr>
          <a:xfrm>
            <a:off x="2556379" y="2005127"/>
            <a:ext cx="2520000" cy="270000"/>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464B4B"/>
                </a:solidFill>
                <a:effectLst/>
                <a:uLnTx/>
                <a:uFillTx/>
                <a:latin typeface="Arial"/>
                <a:ea typeface="+mn-ea"/>
                <a:cs typeface="+mn-cs"/>
              </a:rPr>
              <a:t>Heather Alley</a:t>
            </a:r>
            <a:endParaRPr kumimoji="0" lang="en-US" sz="2000" b="1" i="0" u="none" strike="noStrike" kern="1200" cap="none" spc="0" normalizeH="0" baseline="0" noProof="0" dirty="0">
              <a:ln>
                <a:noFill/>
              </a:ln>
              <a:solidFill>
                <a:srgbClr val="464B4B"/>
              </a:solidFill>
              <a:effectLst/>
              <a:uLnTx/>
              <a:uFillTx/>
              <a:latin typeface="Arial"/>
              <a:ea typeface="+mn-ea"/>
              <a:cs typeface="+mn-cs"/>
            </a:endParaRPr>
          </a:p>
        </p:txBody>
      </p:sp>
      <p:sp>
        <p:nvSpPr>
          <p:cNvPr id="3" name="Text Placeholder 13">
            <a:extLst>
              <a:ext uri="{FF2B5EF4-FFF2-40B4-BE49-F238E27FC236}">
                <a16:creationId xmlns:a16="http://schemas.microsoft.com/office/drawing/2014/main" id="{9818864D-B61C-1348-6A6E-4EB508DB748C}"/>
              </a:ext>
            </a:extLst>
          </p:cNvPr>
          <p:cNvSpPr txBox="1">
            <a:spLocks/>
          </p:cNvSpPr>
          <p:nvPr/>
        </p:nvSpPr>
        <p:spPr>
          <a:xfrm>
            <a:off x="2556378" y="2407728"/>
            <a:ext cx="6722376" cy="231876"/>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600"/>
              </a:spcAft>
              <a:buFont typeface="Arial" panose="020B0604020202020204" pitchFamily="34" charset="0"/>
              <a:buNone/>
              <a:defRPr sz="1400" b="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b="1"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464B4B"/>
                </a:solidFill>
                <a:effectLst/>
                <a:uLnTx/>
                <a:uFillTx/>
                <a:latin typeface="Arial"/>
                <a:ea typeface="+mn-ea"/>
                <a:cs typeface="+mn-cs"/>
              </a:rPr>
              <a:t>Partner</a:t>
            </a:r>
            <a:br>
              <a:rPr kumimoji="0" lang="en-US" sz="1800" b="0" i="0" u="none" strike="noStrike" kern="1200" cap="none" spc="0" normalizeH="0" baseline="0" noProof="0">
                <a:ln>
                  <a:noFill/>
                </a:ln>
                <a:solidFill>
                  <a:srgbClr val="464B4B"/>
                </a:solidFill>
                <a:effectLst/>
                <a:uLnTx/>
                <a:uFillTx/>
                <a:latin typeface="Arial"/>
                <a:ea typeface="+mn-ea"/>
                <a:cs typeface="+mn-cs"/>
              </a:rPr>
            </a:br>
            <a:r>
              <a:rPr kumimoji="0" lang="en-US" sz="1800" b="0" i="0" u="none" strike="noStrike" kern="1200" cap="none" spc="0" normalizeH="0" baseline="0" noProof="0">
                <a:ln>
                  <a:noFill/>
                </a:ln>
                <a:solidFill>
                  <a:srgbClr val="464B4B"/>
                </a:solidFill>
                <a:effectLst/>
                <a:uLnTx/>
                <a:uFillTx/>
                <a:latin typeface="Arial"/>
                <a:ea typeface="+mn-ea"/>
                <a:cs typeface="+mn-cs"/>
              </a:rPr>
              <a:t>National Practice Leader</a:t>
            </a:r>
            <a:br>
              <a:rPr kumimoji="0" lang="en-US" sz="1800" b="0" i="0" u="none" strike="noStrike" kern="1200" cap="none" spc="0" normalizeH="0" baseline="0" noProof="0">
                <a:ln>
                  <a:noFill/>
                </a:ln>
                <a:solidFill>
                  <a:srgbClr val="464B4B"/>
                </a:solidFill>
                <a:effectLst/>
                <a:uLnTx/>
                <a:uFillTx/>
                <a:latin typeface="Arial"/>
                <a:ea typeface="+mn-ea"/>
                <a:cs typeface="+mn-cs"/>
              </a:rPr>
            </a:br>
            <a:r>
              <a:rPr kumimoji="0" lang="en-US" sz="1800" b="0" i="0" u="none" strike="noStrike" kern="1200" cap="none" spc="0" normalizeH="0" baseline="0" noProof="0">
                <a:ln>
                  <a:noFill/>
                </a:ln>
                <a:solidFill>
                  <a:srgbClr val="464B4B"/>
                </a:solidFill>
                <a:effectLst/>
                <a:uLnTx/>
                <a:uFillTx/>
                <a:latin typeface="Arial"/>
                <a:ea typeface="+mn-ea"/>
                <a:cs typeface="+mn-cs"/>
              </a:rPr>
              <a:t>Washington National Tax</a:t>
            </a:r>
            <a:endParaRPr kumimoji="0" lang="en-US" sz="1800" b="0" i="0" u="none" strike="noStrike" kern="1200" cap="none" spc="0" normalizeH="0" baseline="0" noProof="0" dirty="0">
              <a:ln>
                <a:noFill/>
              </a:ln>
              <a:solidFill>
                <a:srgbClr val="464B4B"/>
              </a:solidFill>
              <a:effectLst/>
              <a:uLnTx/>
              <a:uFillTx/>
              <a:latin typeface="Arial"/>
              <a:ea typeface="+mn-ea"/>
              <a:cs typeface="+mn-cs"/>
            </a:endParaRPr>
          </a:p>
        </p:txBody>
      </p:sp>
      <p:pic>
        <p:nvPicPr>
          <p:cNvPr id="4" name="Picture Placeholder 3" descr="A person in a suit&#10;&#10;Description automatically generated">
            <a:extLst>
              <a:ext uri="{FF2B5EF4-FFF2-40B4-BE49-F238E27FC236}">
                <a16:creationId xmlns:a16="http://schemas.microsoft.com/office/drawing/2014/main" id="{97AD6C0C-04F0-832E-3888-289CD602D424}"/>
              </a:ext>
            </a:extLst>
          </p:cNvPr>
          <p:cNvPicPr>
            <a:picLocks noChangeAspect="1"/>
          </p:cNvPicPr>
          <p:nvPr/>
        </p:nvPicPr>
        <p:blipFill>
          <a:blip r:embed="rId2"/>
          <a:srcRect l="6784" t="450" r="-3242" b="15419"/>
          <a:stretch/>
        </p:blipFill>
        <p:spPr>
          <a:xfrm>
            <a:off x="602937" y="2105272"/>
            <a:ext cx="1512368" cy="1652766"/>
          </a:xfrm>
          <a:prstGeom prst="rect">
            <a:avLst/>
          </a:prstGeom>
        </p:spPr>
      </p:pic>
    </p:spTree>
    <p:extLst>
      <p:ext uri="{BB962C8B-B14F-4D97-AF65-F5344CB8AC3E}">
        <p14:creationId xmlns:p14="http://schemas.microsoft.com/office/powerpoint/2010/main" val="21582009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78815A00-647B-83F5-C02C-292F1A299467}"/>
              </a:ext>
            </a:extLst>
          </p:cNvPr>
          <p:cNvSpPr>
            <a:spLocks noGrp="1"/>
          </p:cNvSpPr>
          <p:nvPr>
            <p:ph type="title"/>
          </p:nvPr>
        </p:nvSpPr>
        <p:spPr/>
        <p:txBody>
          <a:bodyPr/>
          <a:lstStyle/>
          <a:p>
            <a:r>
              <a:rPr lang="en-US" dirty="0"/>
              <a:t>Polling Question</a:t>
            </a:r>
          </a:p>
        </p:txBody>
      </p:sp>
      <p:sp>
        <p:nvSpPr>
          <p:cNvPr id="36" name="Text Placeholder 35">
            <a:extLst>
              <a:ext uri="{FF2B5EF4-FFF2-40B4-BE49-F238E27FC236}">
                <a16:creationId xmlns:a16="http://schemas.microsoft.com/office/drawing/2014/main" id="{A3CE6E75-0CA7-52FC-77DC-AA5F8662BD80}"/>
              </a:ext>
            </a:extLst>
          </p:cNvPr>
          <p:cNvSpPr>
            <a:spLocks noGrp="1"/>
          </p:cNvSpPr>
          <p:nvPr>
            <p:ph type="body" sz="quarter" idx="13"/>
          </p:nvPr>
        </p:nvSpPr>
        <p:spPr/>
        <p:txBody>
          <a:bodyPr/>
          <a:lstStyle/>
          <a:p>
            <a:pPr marL="0" marR="0" lvl="0" indent="0" algn="l" defTabSz="914400" rtl="0" eaLnBrk="1" fontAlgn="auto" latinLnBrk="0" hangingPunct="1">
              <a:lnSpc>
                <a:spcPct val="10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64B4B"/>
                </a:solidFill>
                <a:effectLst/>
                <a:uLnTx/>
                <a:uFillTx/>
                <a:latin typeface="Arial"/>
                <a:ea typeface="+mn-ea"/>
                <a:cs typeface="+mn-cs"/>
              </a:rPr>
              <a:t>Question 1</a:t>
            </a:r>
          </a:p>
        </p:txBody>
      </p:sp>
      <p:sp>
        <p:nvSpPr>
          <p:cNvPr id="17" name="Footer Placeholder 16">
            <a:extLst>
              <a:ext uri="{FF2B5EF4-FFF2-40B4-BE49-F238E27FC236}">
                <a16:creationId xmlns:a16="http://schemas.microsoft.com/office/drawing/2014/main" id="{53AD0DB5-A23B-A6F7-D6D5-4B2959522D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Title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8" name="Slide Number Placeholder 17">
            <a:extLst>
              <a:ext uri="{FF2B5EF4-FFF2-40B4-BE49-F238E27FC236}">
                <a16:creationId xmlns:a16="http://schemas.microsoft.com/office/drawing/2014/main" id="{814F3FB5-2218-C934-E31B-9B938EEA584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9" name="Date Placeholder 18">
            <a:extLst>
              <a:ext uri="{FF2B5EF4-FFF2-40B4-BE49-F238E27FC236}">
                <a16:creationId xmlns:a16="http://schemas.microsoft.com/office/drawing/2014/main" id="{75D525AD-8979-1CBD-99DF-7EC3AB49B6F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Date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37" name="Content Placeholder 36">
            <a:extLst>
              <a:ext uri="{FF2B5EF4-FFF2-40B4-BE49-F238E27FC236}">
                <a16:creationId xmlns:a16="http://schemas.microsoft.com/office/drawing/2014/main" id="{6BD66384-644D-E324-F743-ECE4A0385CBD}"/>
              </a:ext>
            </a:extLst>
          </p:cNvPr>
          <p:cNvSpPr>
            <a:spLocks noGrp="1"/>
          </p:cNvSpPr>
          <p:nvPr>
            <p:ph idx="14"/>
          </p:nvPr>
        </p:nvSpPr>
        <p:spPr/>
        <p:txBody>
          <a:bodyPr/>
          <a:lstStyle/>
          <a:p>
            <a:pPr marL="0" marR="0" lvl="0" indent="0" algn="l" defTabSz="914400" rtl="0" eaLnBrk="1" fontAlgn="auto" latinLnBrk="0" hangingPunct="1">
              <a:lnSpc>
                <a:spcPct val="105000"/>
              </a:lnSpc>
              <a:spcBef>
                <a:spcPts val="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64B4B"/>
                </a:solidFill>
                <a:effectLst/>
                <a:uLnTx/>
                <a:uFillTx/>
                <a:latin typeface="Arial"/>
                <a:ea typeface="+mn-ea"/>
                <a:cs typeface="+mn-cs"/>
              </a:rPr>
              <a:t>Probable</a:t>
            </a:r>
          </a:p>
        </p:txBody>
      </p:sp>
      <p:sp>
        <p:nvSpPr>
          <p:cNvPr id="38" name="Content Placeholder 37">
            <a:extLst>
              <a:ext uri="{FF2B5EF4-FFF2-40B4-BE49-F238E27FC236}">
                <a16:creationId xmlns:a16="http://schemas.microsoft.com/office/drawing/2014/main" id="{F09E0F87-3F7A-54E9-9420-BA1FBC2A0576}"/>
              </a:ext>
            </a:extLst>
          </p:cNvPr>
          <p:cNvSpPr>
            <a:spLocks noGrp="1"/>
          </p:cNvSpPr>
          <p:nvPr>
            <p:ph idx="15"/>
          </p:nvPr>
        </p:nvSpPr>
        <p:spPr/>
        <p:txBody>
          <a:bodyPr>
            <a:normAutofit/>
          </a:bodyPr>
          <a:lstStyle/>
          <a:p>
            <a:r>
              <a:rPr lang="en-US" sz="2000" dirty="0"/>
              <a:t>Reasonably possible</a:t>
            </a:r>
          </a:p>
        </p:txBody>
      </p:sp>
      <p:sp>
        <p:nvSpPr>
          <p:cNvPr id="39" name="Content Placeholder 38">
            <a:extLst>
              <a:ext uri="{FF2B5EF4-FFF2-40B4-BE49-F238E27FC236}">
                <a16:creationId xmlns:a16="http://schemas.microsoft.com/office/drawing/2014/main" id="{CF6208D4-C09E-9DD9-ADF0-C50DCCB3D1F8}"/>
              </a:ext>
            </a:extLst>
          </p:cNvPr>
          <p:cNvSpPr>
            <a:spLocks noGrp="1"/>
          </p:cNvSpPr>
          <p:nvPr>
            <p:ph idx="16"/>
          </p:nvPr>
        </p:nvSpPr>
        <p:spPr/>
        <p:txBody>
          <a:bodyPr>
            <a:normAutofit/>
          </a:bodyPr>
          <a:lstStyle/>
          <a:p>
            <a:r>
              <a:rPr lang="en-US" sz="2000" dirty="0"/>
              <a:t>More likely than not</a:t>
            </a:r>
          </a:p>
        </p:txBody>
      </p:sp>
      <p:sp>
        <p:nvSpPr>
          <p:cNvPr id="40" name="Content Placeholder 39">
            <a:extLst>
              <a:ext uri="{FF2B5EF4-FFF2-40B4-BE49-F238E27FC236}">
                <a16:creationId xmlns:a16="http://schemas.microsoft.com/office/drawing/2014/main" id="{035B73A8-697A-D778-B4E2-CC66F02E9CD4}"/>
              </a:ext>
            </a:extLst>
          </p:cNvPr>
          <p:cNvSpPr>
            <a:spLocks noGrp="1"/>
          </p:cNvSpPr>
          <p:nvPr>
            <p:ph idx="17"/>
          </p:nvPr>
        </p:nvSpPr>
        <p:spPr/>
        <p:txBody>
          <a:bodyPr>
            <a:normAutofit/>
          </a:bodyPr>
          <a:lstStyle/>
          <a:p>
            <a:r>
              <a:rPr lang="en-US" sz="2000" dirty="0"/>
              <a:t>Remote</a:t>
            </a:r>
          </a:p>
        </p:txBody>
      </p:sp>
      <p:sp>
        <p:nvSpPr>
          <p:cNvPr id="34" name="Content Placeholder 33">
            <a:extLst>
              <a:ext uri="{FF2B5EF4-FFF2-40B4-BE49-F238E27FC236}">
                <a16:creationId xmlns:a16="http://schemas.microsoft.com/office/drawing/2014/main" id="{255D83CC-51ED-39D4-C7A6-5F75079E0900}"/>
              </a:ext>
            </a:extLst>
          </p:cNvPr>
          <p:cNvSpPr>
            <a:spLocks noGrp="1"/>
          </p:cNvSpPr>
          <p:nvPr>
            <p:ph idx="18"/>
          </p:nvPr>
        </p:nvSpPr>
        <p:spPr/>
        <p:txBody>
          <a:bodyPr/>
          <a:lstStyle/>
          <a:p>
            <a:pPr marL="0" marR="0" lvl="0" indent="0" algn="l" defTabSz="914400" rtl="0" eaLnBrk="1" fontAlgn="auto" latinLnBrk="0" hangingPunct="1">
              <a:lnSpc>
                <a:spcPct val="105000"/>
              </a:lnSpc>
              <a:spcBef>
                <a:spcPts val="0"/>
              </a:spcBef>
              <a:spcAft>
                <a:spcPts val="3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72CE"/>
              </a:solidFill>
              <a:effectLst/>
              <a:uLnTx/>
              <a:uFillTx/>
              <a:latin typeface="Arial"/>
              <a:ea typeface="+mn-ea"/>
              <a:cs typeface="+mn-cs"/>
            </a:endParaRPr>
          </a:p>
          <a:p>
            <a:pPr marL="0" marR="0" lvl="0" indent="0" algn="l" defTabSz="914400" rtl="0" eaLnBrk="1" fontAlgn="auto" latinLnBrk="0" hangingPunct="1">
              <a:lnSpc>
                <a:spcPct val="105000"/>
              </a:lnSpc>
              <a:spcBef>
                <a:spcPts val="0"/>
              </a:spcBef>
              <a:spcAft>
                <a:spcPts val="3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2CE"/>
                </a:solidFill>
                <a:effectLst/>
                <a:uLnTx/>
                <a:uFillTx/>
                <a:latin typeface="Arial"/>
                <a:ea typeface="+mn-ea"/>
                <a:cs typeface="+mn-cs"/>
              </a:rPr>
              <a:t>What are the chances of fulfilling your most significant New Year’s resolution?</a:t>
            </a:r>
          </a:p>
        </p:txBody>
      </p:sp>
    </p:spTree>
    <p:extLst>
      <p:ext uri="{BB962C8B-B14F-4D97-AF65-F5344CB8AC3E}">
        <p14:creationId xmlns:p14="http://schemas.microsoft.com/office/powerpoint/2010/main" val="40163052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person standing next to another person&#10;&#10;Description automatically generated">
            <a:extLst>
              <a:ext uri="{FF2B5EF4-FFF2-40B4-BE49-F238E27FC236}">
                <a16:creationId xmlns:a16="http://schemas.microsoft.com/office/drawing/2014/main" id="{AD0D0549-70A0-D08B-19D1-10257862228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759"/>
          <a:stretch/>
        </p:blipFill>
        <p:spPr>
          <a:xfrm>
            <a:off x="5511800" y="0"/>
            <a:ext cx="6678133" cy="6858007"/>
          </a:xfrm>
        </p:spPr>
      </p:pic>
      <p:sp>
        <p:nvSpPr>
          <p:cNvPr id="14" name="Text Placeholder 13">
            <a:extLst>
              <a:ext uri="{FF2B5EF4-FFF2-40B4-BE49-F238E27FC236}">
                <a16:creationId xmlns:a16="http://schemas.microsoft.com/office/drawing/2014/main" id="{496AD275-BCF1-1624-5519-7BE6880B8E68}"/>
              </a:ext>
            </a:extLst>
          </p:cNvPr>
          <p:cNvSpPr>
            <a:spLocks noGrp="1"/>
          </p:cNvSpPr>
          <p:nvPr>
            <p:ph type="body" sz="quarter" idx="11"/>
          </p:nvPr>
        </p:nvSpPr>
        <p:spPr>
          <a:xfrm>
            <a:off x="450056" y="2979000"/>
            <a:ext cx="5783700" cy="900000"/>
          </a:xfrm>
        </p:spPr>
        <p:txBody>
          <a:bodyPr/>
          <a:lstStyle/>
          <a:p>
            <a:r>
              <a:rPr lang="en-US" dirty="0"/>
              <a:t>Looking Back</a:t>
            </a:r>
          </a:p>
        </p:txBody>
      </p:sp>
      <p:sp>
        <p:nvSpPr>
          <p:cNvPr id="5" name="Slide Number Placeholder 4">
            <a:extLst>
              <a:ext uri="{FF2B5EF4-FFF2-40B4-BE49-F238E27FC236}">
                <a16:creationId xmlns:a16="http://schemas.microsoft.com/office/drawing/2014/main" id="{6DD1CE18-5910-4E9A-DA1F-61FDEFF75C7C}"/>
              </a:ext>
            </a:extLst>
          </p:cNvPr>
          <p:cNvSpPr>
            <a:spLocks noGrp="1"/>
          </p:cNvSpPr>
          <p:nvPr>
            <p:ph type="sldNum" sz="quarter" idx="4294967295"/>
          </p:nvPr>
        </p:nvSpPr>
        <p:spPr>
          <a:xfrm>
            <a:off x="0" y="6416675"/>
            <a:ext cx="900113" cy="269875"/>
          </a:xfrm>
        </p:spPr>
        <p:txBody>
          <a:bodyPr/>
          <a:lstStyle/>
          <a:p>
            <a:fld id="{721C06D9-4617-44B0-8711-1EF1C439A609}" type="slidenum">
              <a:rPr lang="en-US" noProof="0" smtClean="0"/>
              <a:pPr/>
              <a:t>6</a:t>
            </a:fld>
            <a:endParaRPr lang="en-US" noProof="0" dirty="0"/>
          </a:p>
        </p:txBody>
      </p:sp>
    </p:spTree>
    <p:extLst>
      <p:ext uri="{BB962C8B-B14F-4D97-AF65-F5344CB8AC3E}">
        <p14:creationId xmlns:p14="http://schemas.microsoft.com/office/powerpoint/2010/main" val="20930694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C834C3-5067-F6A6-D5FF-AC5BF0FCCDC0}"/>
              </a:ext>
            </a:extLst>
          </p:cNvPr>
          <p:cNvSpPr>
            <a:spLocks noGrp="1"/>
          </p:cNvSpPr>
          <p:nvPr>
            <p:ph type="body" sz="quarter" idx="13"/>
          </p:nvPr>
        </p:nvSpPr>
        <p:spPr>
          <a:xfrm>
            <a:off x="300037" y="342475"/>
            <a:ext cx="5648400" cy="360000"/>
          </a:xfrm>
        </p:spPr>
        <p:txBody>
          <a:bodyPr/>
          <a:lstStyle/>
          <a:p>
            <a:r>
              <a:rPr lang="en-US" sz="3200" dirty="0"/>
              <a:t>What Has Caught Our Eye</a:t>
            </a:r>
          </a:p>
        </p:txBody>
      </p:sp>
      <p:sp>
        <p:nvSpPr>
          <p:cNvPr id="15" name="Footer Placeholder 14">
            <a:extLst>
              <a:ext uri="{FF2B5EF4-FFF2-40B4-BE49-F238E27FC236}">
                <a16:creationId xmlns:a16="http://schemas.microsoft.com/office/drawing/2014/main" id="{9E24CF54-CEDA-512E-5A26-CF353F30BF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Title</a:t>
            </a:r>
          </a:p>
        </p:txBody>
      </p:sp>
      <p:sp>
        <p:nvSpPr>
          <p:cNvPr id="16" name="Slide Number Placeholder 15">
            <a:extLst>
              <a:ext uri="{FF2B5EF4-FFF2-40B4-BE49-F238E27FC236}">
                <a16:creationId xmlns:a16="http://schemas.microsoft.com/office/drawing/2014/main" id="{EB4E0A6A-632C-EB65-DB1F-059E460FE8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4" name="Date Placeholder 13">
            <a:extLst>
              <a:ext uri="{FF2B5EF4-FFF2-40B4-BE49-F238E27FC236}">
                <a16:creationId xmlns:a16="http://schemas.microsoft.com/office/drawing/2014/main" id="{A951D56E-BE89-2977-CB3B-8A435BFE37B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rPr>
              <a:t>Date</a:t>
            </a:r>
          </a:p>
        </p:txBody>
      </p:sp>
      <p:sp>
        <p:nvSpPr>
          <p:cNvPr id="2" name="Content Placeholder 8">
            <a:extLst>
              <a:ext uri="{FF2B5EF4-FFF2-40B4-BE49-F238E27FC236}">
                <a16:creationId xmlns:a16="http://schemas.microsoft.com/office/drawing/2014/main" id="{5C2F7A06-C1A9-2A5C-5693-3908864DE16B}"/>
              </a:ext>
            </a:extLst>
          </p:cNvPr>
          <p:cNvSpPr>
            <a:spLocks noGrp="1"/>
          </p:cNvSpPr>
          <p:nvPr>
            <p:ph sz="quarter" idx="15"/>
          </p:nvPr>
        </p:nvSpPr>
        <p:spPr>
          <a:xfrm>
            <a:off x="305400" y="1112700"/>
            <a:ext cx="11581200" cy="4632600"/>
          </a:xfrm>
        </p:spPr>
        <p:txBody>
          <a:bodyPr vert="horz" lIns="0" tIns="0" rIns="0" bIns="0" rtlCol="0" anchor="t">
            <a:noAutofit/>
          </a:bodyPr>
          <a:lstStyle/>
          <a:p>
            <a:pPr marR="0" lvl="0" algn="l" defTabSz="914400" rtl="0" eaLnBrk="1" fontAlgn="auto" latinLnBrk="0" hangingPunct="1">
              <a:lnSpc>
                <a:spcPct val="100000"/>
              </a:lnSpc>
              <a:spcBef>
                <a:spcPts val="1000"/>
              </a:spcBef>
              <a:spcAft>
                <a:spcPts val="300"/>
              </a:spcAft>
              <a:buClr>
                <a:schemeClr val="tx2"/>
              </a:buClr>
              <a:buSzTx/>
              <a:buFont typeface="Wingdings" panose="05000000000000000000" pitchFamily="2" charset="2"/>
              <a:buChar char="§"/>
              <a:tabLst/>
              <a:defRPr/>
            </a:pPr>
            <a:r>
              <a:rPr lang="en-US" sz="2800" dirty="0">
                <a:latin typeface="Arial" panose="020B0604020202020204" pitchFamily="34" charset="0"/>
                <a:cs typeface="Arial" panose="020B0604020202020204" pitchFamily="34" charset="0"/>
              </a:rPr>
              <a:t>Hurricanes Helene in September and Milton in October can give rise to accounting issues</a:t>
            </a:r>
          </a:p>
          <a:p>
            <a:pPr marR="0" lvl="0" algn="l" defTabSz="914400" rtl="0" eaLnBrk="1" fontAlgn="auto" latinLnBrk="0" hangingPunct="1">
              <a:lnSpc>
                <a:spcPct val="100000"/>
              </a:lnSpc>
              <a:spcBef>
                <a:spcPts val="1000"/>
              </a:spcBef>
              <a:spcAft>
                <a:spcPts val="300"/>
              </a:spcAft>
              <a:buClr>
                <a:schemeClr val="tx2"/>
              </a:buClr>
              <a:buSzTx/>
              <a:buFont typeface="Wingdings" panose="05000000000000000000" pitchFamily="2" charset="2"/>
              <a:buChar char="§"/>
              <a:tabLst/>
              <a:defRPr/>
            </a:pPr>
            <a:r>
              <a:rPr lang="en-US" sz="2800" dirty="0">
                <a:latin typeface="Arial" panose="020B0604020202020204" pitchFamily="34" charset="0"/>
                <a:cs typeface="Arial" panose="020B0604020202020204" pitchFamily="34" charset="0"/>
              </a:rPr>
              <a:t>Third parties have been “marketing” sale-leaseback transactions </a:t>
            </a:r>
          </a:p>
          <a:p>
            <a:pPr marR="0" lvl="0" algn="l" defTabSz="914400" rtl="0" eaLnBrk="1" fontAlgn="auto" latinLnBrk="0" hangingPunct="1">
              <a:lnSpc>
                <a:spcPct val="100000"/>
              </a:lnSpc>
              <a:spcBef>
                <a:spcPts val="1000"/>
              </a:spcBef>
              <a:spcAft>
                <a:spcPts val="300"/>
              </a:spcAft>
              <a:buClr>
                <a:schemeClr val="tx2"/>
              </a:buClr>
              <a:buSzTx/>
              <a:buFont typeface="Wingdings" panose="05000000000000000000" pitchFamily="2" charset="2"/>
              <a:buChar char="§"/>
              <a:tabLst/>
              <a:defRPr/>
            </a:pPr>
            <a:r>
              <a:rPr lang="en-US" sz="2800" dirty="0">
                <a:latin typeface="Arial" panose="020B0604020202020204" pitchFamily="34" charset="0"/>
                <a:cs typeface="Arial" panose="020B0604020202020204" pitchFamily="34" charset="0"/>
              </a:rPr>
              <a:t>Significant standard setting activities by the PCAOB at the end of the 2024</a:t>
            </a:r>
          </a:p>
          <a:p>
            <a:pPr marR="0" lvl="0" algn="l" defTabSz="914400" rtl="0" eaLnBrk="1" fontAlgn="auto" latinLnBrk="0" hangingPunct="1">
              <a:lnSpc>
                <a:spcPct val="100000"/>
              </a:lnSpc>
              <a:spcBef>
                <a:spcPts val="1000"/>
              </a:spcBef>
              <a:spcAft>
                <a:spcPts val="300"/>
              </a:spcAft>
              <a:buClr>
                <a:schemeClr val="tx2"/>
              </a:buClr>
              <a:buSzTx/>
              <a:buFont typeface="Wingdings" panose="05000000000000000000" pitchFamily="2" charset="2"/>
              <a:buChar char="§"/>
              <a:tabLst/>
              <a:defRP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0513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person looking at a computer&#10;&#10;Description automatically generated">
            <a:extLst>
              <a:ext uri="{FF2B5EF4-FFF2-40B4-BE49-F238E27FC236}">
                <a16:creationId xmlns:a16="http://schemas.microsoft.com/office/drawing/2014/main" id="{EAAA0B29-5223-F5D4-C4C3-47F5324B3C08}"/>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568"/>
          <a:stretch/>
        </p:blipFill>
        <p:spPr>
          <a:xfrm>
            <a:off x="5511800" y="0"/>
            <a:ext cx="6678174" cy="6858020"/>
          </a:xfrm>
        </p:spPr>
      </p:pic>
      <p:sp>
        <p:nvSpPr>
          <p:cNvPr id="14" name="Text Placeholder 13">
            <a:extLst>
              <a:ext uri="{FF2B5EF4-FFF2-40B4-BE49-F238E27FC236}">
                <a16:creationId xmlns:a16="http://schemas.microsoft.com/office/drawing/2014/main" id="{496AD275-BCF1-1624-5519-7BE6880B8E68}"/>
              </a:ext>
            </a:extLst>
          </p:cNvPr>
          <p:cNvSpPr>
            <a:spLocks noGrp="1"/>
          </p:cNvSpPr>
          <p:nvPr>
            <p:ph type="body" sz="quarter" idx="11"/>
          </p:nvPr>
        </p:nvSpPr>
        <p:spPr>
          <a:xfrm>
            <a:off x="450056" y="2979000"/>
            <a:ext cx="5783700" cy="900000"/>
          </a:xfrm>
        </p:spPr>
        <p:txBody>
          <a:bodyPr/>
          <a:lstStyle/>
          <a:p>
            <a:r>
              <a:rPr lang="en-US" dirty="0"/>
              <a:t>Here &amp; Now</a:t>
            </a:r>
          </a:p>
        </p:txBody>
      </p:sp>
      <p:sp>
        <p:nvSpPr>
          <p:cNvPr id="5" name="Slide Number Placeholder 4">
            <a:extLst>
              <a:ext uri="{FF2B5EF4-FFF2-40B4-BE49-F238E27FC236}">
                <a16:creationId xmlns:a16="http://schemas.microsoft.com/office/drawing/2014/main" id="{6DD1CE18-5910-4E9A-DA1F-61FDEFF75C7C}"/>
              </a:ext>
            </a:extLst>
          </p:cNvPr>
          <p:cNvSpPr>
            <a:spLocks noGrp="1"/>
          </p:cNvSpPr>
          <p:nvPr>
            <p:ph type="sldNum" sz="quarter" idx="4294967295"/>
          </p:nvPr>
        </p:nvSpPr>
        <p:spPr>
          <a:xfrm>
            <a:off x="0" y="6416675"/>
            <a:ext cx="900113" cy="269875"/>
          </a:xfrm>
        </p:spPr>
        <p:txBody>
          <a:bodyPr/>
          <a:lstStyle/>
          <a:p>
            <a:fld id="{721C06D9-4617-44B0-8711-1EF1C439A609}" type="slidenum">
              <a:rPr lang="en-US" noProof="0" smtClean="0"/>
              <a:pPr/>
              <a:t>8</a:t>
            </a:fld>
            <a:endParaRPr lang="en-US" noProof="0" dirty="0"/>
          </a:p>
        </p:txBody>
      </p:sp>
    </p:spTree>
    <p:extLst>
      <p:ext uri="{BB962C8B-B14F-4D97-AF65-F5344CB8AC3E}">
        <p14:creationId xmlns:p14="http://schemas.microsoft.com/office/powerpoint/2010/main" val="22715431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78815A00-647B-83F5-C02C-292F1A299467}"/>
              </a:ext>
            </a:extLst>
          </p:cNvPr>
          <p:cNvSpPr>
            <a:spLocks noGrp="1"/>
          </p:cNvSpPr>
          <p:nvPr>
            <p:ph type="title"/>
          </p:nvPr>
        </p:nvSpPr>
        <p:spPr/>
        <p:txBody>
          <a:bodyPr/>
          <a:lstStyle/>
          <a:p>
            <a:r>
              <a:rPr lang="en-US" dirty="0"/>
              <a:t>Polling Question</a:t>
            </a:r>
          </a:p>
        </p:txBody>
      </p:sp>
      <p:sp>
        <p:nvSpPr>
          <p:cNvPr id="36" name="Text Placeholder 35">
            <a:extLst>
              <a:ext uri="{FF2B5EF4-FFF2-40B4-BE49-F238E27FC236}">
                <a16:creationId xmlns:a16="http://schemas.microsoft.com/office/drawing/2014/main" id="{A3CE6E75-0CA7-52FC-77DC-AA5F8662BD80}"/>
              </a:ext>
            </a:extLst>
          </p:cNvPr>
          <p:cNvSpPr>
            <a:spLocks noGrp="1"/>
          </p:cNvSpPr>
          <p:nvPr>
            <p:ph type="body" sz="quarter" idx="13"/>
          </p:nvPr>
        </p:nvSpPr>
        <p:spPr/>
        <p:txBody>
          <a:bodyPr/>
          <a:lstStyle/>
          <a:p>
            <a:r>
              <a:rPr lang="en-US" dirty="0"/>
              <a:t>Question 2</a:t>
            </a:r>
          </a:p>
        </p:txBody>
      </p:sp>
      <p:sp>
        <p:nvSpPr>
          <p:cNvPr id="17" name="Footer Placeholder 16">
            <a:extLst>
              <a:ext uri="{FF2B5EF4-FFF2-40B4-BE49-F238E27FC236}">
                <a16:creationId xmlns:a16="http://schemas.microsoft.com/office/drawing/2014/main" id="{53AD0DB5-A23B-A6F7-D6D5-4B2959522D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Title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8" name="Slide Number Placeholder 17">
            <a:extLst>
              <a:ext uri="{FF2B5EF4-FFF2-40B4-BE49-F238E27FC236}">
                <a16:creationId xmlns:a16="http://schemas.microsoft.com/office/drawing/2014/main" id="{814F3FB5-2218-C934-E31B-9B938EEA584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US" sz="1000" b="0" i="0" u="none" strike="noStrike" kern="1200" cap="none" spc="0" normalizeH="0" baseline="0" noProof="0" smtClean="0">
                <a:ln>
                  <a:noFill/>
                </a:ln>
                <a:solidFill>
                  <a:srgbClr val="464B4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19" name="Date Placeholder 18">
            <a:extLst>
              <a:ext uri="{FF2B5EF4-FFF2-40B4-BE49-F238E27FC236}">
                <a16:creationId xmlns:a16="http://schemas.microsoft.com/office/drawing/2014/main" id="{75D525AD-8979-1CBD-99DF-7EC3AB49B6F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64B4B"/>
                </a:solidFill>
                <a:effectLst/>
                <a:uLnTx/>
                <a:uFillTx/>
                <a:latin typeface="Arial" panose="020B0604020202020204"/>
                <a:ea typeface="+mn-ea"/>
                <a:cs typeface="+mn-cs"/>
              </a:rPr>
              <a:t>Date</a:t>
            </a:r>
            <a:endParaRPr kumimoji="0" lang="en-US" sz="10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37" name="Content Placeholder 36">
            <a:extLst>
              <a:ext uri="{FF2B5EF4-FFF2-40B4-BE49-F238E27FC236}">
                <a16:creationId xmlns:a16="http://schemas.microsoft.com/office/drawing/2014/main" id="{6BD66384-644D-E324-F743-ECE4A0385CBD}"/>
              </a:ext>
            </a:extLst>
          </p:cNvPr>
          <p:cNvSpPr>
            <a:spLocks noGrp="1"/>
          </p:cNvSpPr>
          <p:nvPr>
            <p:ph idx="14"/>
          </p:nvPr>
        </p:nvSpPr>
        <p:spPr/>
        <p:txBody>
          <a:bodyPr>
            <a:normAutofit/>
          </a:bodyPr>
          <a:lstStyle/>
          <a:p>
            <a:r>
              <a:rPr lang="en-US" sz="2000" dirty="0"/>
              <a:t>Significant</a:t>
            </a:r>
          </a:p>
        </p:txBody>
      </p:sp>
      <p:sp>
        <p:nvSpPr>
          <p:cNvPr id="38" name="Content Placeholder 37">
            <a:extLst>
              <a:ext uri="{FF2B5EF4-FFF2-40B4-BE49-F238E27FC236}">
                <a16:creationId xmlns:a16="http://schemas.microsoft.com/office/drawing/2014/main" id="{F09E0F87-3F7A-54E9-9420-BA1FBC2A0576}"/>
              </a:ext>
            </a:extLst>
          </p:cNvPr>
          <p:cNvSpPr>
            <a:spLocks noGrp="1"/>
          </p:cNvSpPr>
          <p:nvPr>
            <p:ph idx="15"/>
          </p:nvPr>
        </p:nvSpPr>
        <p:spPr/>
        <p:txBody>
          <a:bodyPr>
            <a:normAutofit/>
          </a:bodyPr>
          <a:lstStyle/>
          <a:p>
            <a:r>
              <a:rPr lang="en-US" sz="2000" dirty="0"/>
              <a:t>Moderate</a:t>
            </a:r>
          </a:p>
        </p:txBody>
      </p:sp>
      <p:sp>
        <p:nvSpPr>
          <p:cNvPr id="39" name="Content Placeholder 38">
            <a:extLst>
              <a:ext uri="{FF2B5EF4-FFF2-40B4-BE49-F238E27FC236}">
                <a16:creationId xmlns:a16="http://schemas.microsoft.com/office/drawing/2014/main" id="{CF6208D4-C09E-9DD9-ADF0-C50DCCB3D1F8}"/>
              </a:ext>
            </a:extLst>
          </p:cNvPr>
          <p:cNvSpPr>
            <a:spLocks noGrp="1"/>
          </p:cNvSpPr>
          <p:nvPr>
            <p:ph idx="16"/>
          </p:nvPr>
        </p:nvSpPr>
        <p:spPr/>
        <p:txBody>
          <a:bodyPr>
            <a:normAutofit/>
          </a:bodyPr>
          <a:lstStyle/>
          <a:p>
            <a:r>
              <a:rPr lang="en-US" sz="2000" dirty="0"/>
              <a:t>None</a:t>
            </a:r>
          </a:p>
        </p:txBody>
      </p:sp>
      <p:sp>
        <p:nvSpPr>
          <p:cNvPr id="40" name="Content Placeholder 39">
            <a:extLst>
              <a:ext uri="{FF2B5EF4-FFF2-40B4-BE49-F238E27FC236}">
                <a16:creationId xmlns:a16="http://schemas.microsoft.com/office/drawing/2014/main" id="{035B73A8-697A-D778-B4E2-CC66F02E9CD4}"/>
              </a:ext>
            </a:extLst>
          </p:cNvPr>
          <p:cNvSpPr>
            <a:spLocks noGrp="1"/>
          </p:cNvSpPr>
          <p:nvPr>
            <p:ph idx="17"/>
          </p:nvPr>
        </p:nvSpPr>
        <p:spPr/>
        <p:txBody>
          <a:bodyPr>
            <a:normAutofit/>
          </a:bodyPr>
          <a:lstStyle/>
          <a:p>
            <a:r>
              <a:rPr lang="en-US" sz="2000" dirty="0"/>
              <a:t>There was an election?</a:t>
            </a:r>
          </a:p>
        </p:txBody>
      </p:sp>
      <p:sp>
        <p:nvSpPr>
          <p:cNvPr id="34" name="Content Placeholder 33">
            <a:extLst>
              <a:ext uri="{FF2B5EF4-FFF2-40B4-BE49-F238E27FC236}">
                <a16:creationId xmlns:a16="http://schemas.microsoft.com/office/drawing/2014/main" id="{255D83CC-51ED-39D4-C7A6-5F75079E0900}"/>
              </a:ext>
            </a:extLst>
          </p:cNvPr>
          <p:cNvSpPr>
            <a:spLocks noGrp="1"/>
          </p:cNvSpPr>
          <p:nvPr>
            <p:ph idx="18"/>
          </p:nvPr>
        </p:nvSpPr>
        <p:spPr/>
        <p:txBody>
          <a:bodyPr>
            <a:normAutofit/>
          </a:bodyPr>
          <a:lstStyle/>
          <a:p>
            <a:r>
              <a:rPr lang="en-US" sz="2400" dirty="0"/>
              <a:t>How much of a direct effect do you expect the Washington, DC, political environment and the change in administration to have on your business?</a:t>
            </a:r>
          </a:p>
        </p:txBody>
      </p:sp>
    </p:spTree>
    <p:extLst>
      <p:ext uri="{BB962C8B-B14F-4D97-AF65-F5344CB8AC3E}">
        <p14:creationId xmlns:p14="http://schemas.microsoft.com/office/powerpoint/2010/main" val="142289213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0.xml><?xml version="1.0" encoding="utf-8"?>
<p:tagLst xmlns:a="http://schemas.openxmlformats.org/drawingml/2006/main" xmlns:r="http://schemas.openxmlformats.org/officeDocument/2006/relationships" xmlns:p="http://schemas.openxmlformats.org/presentationml/2006/main">
  <p:tag name="ASSET_SIZE_ON_INSERT" val="1536,1024"/>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1266,424"/>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8.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9.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heme/theme1.xml><?xml version="1.0" encoding="utf-8"?>
<a:theme xmlns:a="http://schemas.openxmlformats.org/drawingml/2006/main" name="Custom Design">
  <a:themeElements>
    <a:clrScheme name="FORVIS Palette">
      <a:dk1>
        <a:srgbClr val="000000"/>
      </a:dk1>
      <a:lt1>
        <a:sysClr val="window" lastClr="FFFFFF"/>
      </a:lt1>
      <a:dk2>
        <a:srgbClr val="DA291C"/>
      </a:dk2>
      <a:lt2>
        <a:srgbClr val="63666A"/>
      </a:lt2>
      <a:accent1>
        <a:srgbClr val="4F9FA6"/>
      </a:accent1>
      <a:accent2>
        <a:srgbClr val="5489A3"/>
      </a:accent2>
      <a:accent3>
        <a:srgbClr val="8394B8"/>
      </a:accent3>
      <a:accent4>
        <a:srgbClr val="97999B"/>
      </a:accent4>
      <a:accent5>
        <a:srgbClr val="BBBCBC"/>
      </a:accent5>
      <a:accent6>
        <a:srgbClr val="D9D9D6"/>
      </a:accent6>
      <a:hlink>
        <a:srgbClr val="89B2C4"/>
      </a:hlink>
      <a:folHlink>
        <a:srgbClr val="8394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5E4FFFF-BA74-A74A-AA02-A3869AFFDB00}" vid="{DD10991D-7435-AE4C-A823-BFEE18B698CC}"/>
    </a:ext>
  </a:extLst>
</a:theme>
</file>

<file path=ppt/theme/theme3.xml><?xml version="1.0" encoding="utf-8"?>
<a:theme xmlns:a="http://schemas.openxmlformats.org/drawingml/2006/main" name="2_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6A2717F3-8116-DD43-AFE7-A8D6963B082A}" vid="{E305A9E8-1541-C946-BD84-CFD27E8009CD}"/>
    </a:ext>
  </a:extLst>
</a:theme>
</file>

<file path=ppt/theme/theme4.xml><?xml version="1.0" encoding="utf-8"?>
<a:theme xmlns:a="http://schemas.openxmlformats.org/drawingml/2006/main" name="1_Office Theme">
  <a:themeElements>
    <a:clrScheme name="Forvis 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0072CE"/>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C66D9F4-9155-D94F-915A-4B01DDE4D438}" vid="{4D0D6A14-D9BC-DB4E-9B3F-40B8832F2D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3895</TotalTime>
  <Words>1123</Words>
  <Application>Microsoft Office PowerPoint</Application>
  <PresentationFormat>Widescreen</PresentationFormat>
  <Paragraphs>173</Paragraphs>
  <Slides>21</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Aptos</vt:lpstr>
      <vt:lpstr>Arial</vt:lpstr>
      <vt:lpstr>Arial Black</vt:lpstr>
      <vt:lpstr>Calibri</vt:lpstr>
      <vt:lpstr>System Font Regular</vt:lpstr>
      <vt:lpstr>Wingdings</vt:lpstr>
      <vt:lpstr>Custom Design</vt:lpstr>
      <vt:lpstr>Office Theme</vt:lpstr>
      <vt:lpstr>2_Office Theme</vt:lpstr>
      <vt:lpstr>1_Office Theme</vt:lpstr>
      <vt:lpstr>PowerPoint Presentation</vt:lpstr>
      <vt:lpstr>PowerPoint Presentation</vt:lpstr>
      <vt:lpstr>PowerPoint Presentation</vt:lpstr>
      <vt:lpstr>PowerPoint Presentation</vt:lpstr>
      <vt:lpstr>Polling Question</vt:lpstr>
      <vt:lpstr>PowerPoint Presentation</vt:lpstr>
      <vt:lpstr>PowerPoint Presentation</vt:lpstr>
      <vt:lpstr>PowerPoint Presentation</vt:lpstr>
      <vt:lpstr>Polling Question</vt:lpstr>
      <vt:lpstr>PowerPoint Presentation</vt:lpstr>
      <vt:lpstr>Polling Question</vt:lpstr>
      <vt:lpstr>PowerPoint Presentation</vt:lpstr>
      <vt:lpstr>PowerPoint Presentation</vt:lpstr>
      <vt:lpstr>PowerPoint Presentation</vt:lpstr>
      <vt:lpstr>PowerPoint Presentation</vt:lpstr>
      <vt:lpstr>PowerPoint Presentation</vt:lpstr>
      <vt:lpstr>Polling Question</vt:lpstr>
      <vt:lpstr>PowerPoint Presentation</vt:lpstr>
      <vt:lpstr>forvismazars.us/forsights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Schleifer, Megan</dc:creator>
  <cp:lastModifiedBy>Schleifer, Megan</cp:lastModifiedBy>
  <cp:revision>14</cp:revision>
  <cp:lastPrinted>2024-10-07T18:53:09Z</cp:lastPrinted>
  <dcterms:created xsi:type="dcterms:W3CDTF">2024-06-17T12:53:47Z</dcterms:created>
  <dcterms:modified xsi:type="dcterms:W3CDTF">2025-01-07T21:20:14Z</dcterms:modified>
</cp:coreProperties>
</file>